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881" r:id="rId4"/>
  </p:sldMasterIdLst>
  <p:notesMasterIdLst>
    <p:notesMasterId r:id="rId22"/>
  </p:notesMasterIdLst>
  <p:handoutMasterIdLst>
    <p:handoutMasterId r:id="rId23"/>
  </p:handoutMasterIdLst>
  <p:sldIdLst>
    <p:sldId id="415" r:id="rId5"/>
    <p:sldId id="394" r:id="rId6"/>
    <p:sldId id="417" r:id="rId7"/>
    <p:sldId id="432" r:id="rId8"/>
    <p:sldId id="418" r:id="rId9"/>
    <p:sldId id="419" r:id="rId10"/>
    <p:sldId id="433" r:id="rId11"/>
    <p:sldId id="420" r:id="rId12"/>
    <p:sldId id="443" r:id="rId13"/>
    <p:sldId id="440" r:id="rId14"/>
    <p:sldId id="441" r:id="rId15"/>
    <p:sldId id="442" r:id="rId16"/>
    <p:sldId id="434" r:id="rId17"/>
    <p:sldId id="421" r:id="rId18"/>
    <p:sldId id="435" r:id="rId19"/>
    <p:sldId id="436" r:id="rId20"/>
    <p:sldId id="43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0DE66E-F9D1-4241-B496-F396715A45E7}" v="22" dt="2024-05-02T11:56:14.808"/>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96" autoAdjust="0"/>
    <p:restoredTop sz="97364" autoAdjust="0"/>
  </p:normalViewPr>
  <p:slideViewPr>
    <p:cSldViewPr snapToGrid="0" showGuides="1">
      <p:cViewPr varScale="1">
        <p:scale>
          <a:sx n="143" d="100"/>
          <a:sy n="143" d="100"/>
        </p:scale>
        <p:origin x="1152" y="2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117" d="100"/>
          <a:sy n="117" d="100"/>
        </p:scale>
        <p:origin x="502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1.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2.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raju, Malliswari" userId="47020a28-722d-4677-9653-86ccae94e11d" providerId="ADAL" clId="{CC0DE66E-F9D1-4241-B496-F396715A45E7}"/>
    <pc:docChg chg="undo custSel addSld delSld modSld sldOrd">
      <pc:chgData name="Sarraju, Malliswari" userId="47020a28-722d-4677-9653-86ccae94e11d" providerId="ADAL" clId="{CC0DE66E-F9D1-4241-B496-F396715A45E7}" dt="2024-05-02T14:42:08.832" v="1051" actId="2696"/>
      <pc:docMkLst>
        <pc:docMk/>
      </pc:docMkLst>
      <pc:sldChg chg="addSp delSp modSp mod setBg">
        <pc:chgData name="Sarraju, Malliswari" userId="47020a28-722d-4677-9653-86ccae94e11d" providerId="ADAL" clId="{CC0DE66E-F9D1-4241-B496-F396715A45E7}" dt="2024-04-30T17:22:02.001" v="181" actId="20577"/>
        <pc:sldMkLst>
          <pc:docMk/>
          <pc:sldMk cId="361547378" sldId="420"/>
        </pc:sldMkLst>
        <pc:spChg chg="add mod">
          <ac:chgData name="Sarraju, Malliswari" userId="47020a28-722d-4677-9653-86ccae94e11d" providerId="ADAL" clId="{CC0DE66E-F9D1-4241-B496-F396715A45E7}" dt="2024-04-30T17:12:52.925" v="6"/>
          <ac:spMkLst>
            <pc:docMk/>
            <pc:sldMk cId="361547378" sldId="420"/>
            <ac:spMk id="3" creationId="{D7EAC987-D70F-CD44-3D03-E71D8A7DCFB3}"/>
          </ac:spMkLst>
        </pc:spChg>
        <pc:spChg chg="add del mod">
          <ac:chgData name="Sarraju, Malliswari" userId="47020a28-722d-4677-9653-86ccae94e11d" providerId="ADAL" clId="{CC0DE66E-F9D1-4241-B496-F396715A45E7}" dt="2024-04-30T17:22:02.001" v="181" actId="20577"/>
          <ac:spMkLst>
            <pc:docMk/>
            <pc:sldMk cId="361547378" sldId="420"/>
            <ac:spMk id="4" creationId="{EAEEEA64-5C60-57A1-F268-AE9B9CD83B46}"/>
          </ac:spMkLst>
        </pc:spChg>
        <pc:spChg chg="add mod">
          <ac:chgData name="Sarraju, Malliswari" userId="47020a28-722d-4677-9653-86ccae94e11d" providerId="ADAL" clId="{CC0DE66E-F9D1-4241-B496-F396715A45E7}" dt="2024-04-30T17:12:52.925" v="6"/>
          <ac:spMkLst>
            <pc:docMk/>
            <pc:sldMk cId="361547378" sldId="420"/>
            <ac:spMk id="5" creationId="{C8C40876-7171-80DF-3013-C36FE7587C06}"/>
          </ac:spMkLst>
        </pc:spChg>
        <pc:spChg chg="add mod">
          <ac:chgData name="Sarraju, Malliswari" userId="47020a28-722d-4677-9653-86ccae94e11d" providerId="ADAL" clId="{CC0DE66E-F9D1-4241-B496-F396715A45E7}" dt="2024-04-30T17:12:52.925" v="6"/>
          <ac:spMkLst>
            <pc:docMk/>
            <pc:sldMk cId="361547378" sldId="420"/>
            <ac:spMk id="6" creationId="{89AF457D-6003-7599-208D-8A1529A4E81A}"/>
          </ac:spMkLst>
        </pc:spChg>
        <pc:spChg chg="add mod">
          <ac:chgData name="Sarraju, Malliswari" userId="47020a28-722d-4677-9653-86ccae94e11d" providerId="ADAL" clId="{CC0DE66E-F9D1-4241-B496-F396715A45E7}" dt="2024-04-30T17:12:52.925" v="6"/>
          <ac:spMkLst>
            <pc:docMk/>
            <pc:sldMk cId="361547378" sldId="420"/>
            <ac:spMk id="7" creationId="{73F69AA2-5940-BC46-5B66-E34A76E7B0BA}"/>
          </ac:spMkLst>
        </pc:spChg>
        <pc:spChg chg="add mod">
          <ac:chgData name="Sarraju, Malliswari" userId="47020a28-722d-4677-9653-86ccae94e11d" providerId="ADAL" clId="{CC0DE66E-F9D1-4241-B496-F396715A45E7}" dt="2024-04-30T17:12:52.925" v="6"/>
          <ac:spMkLst>
            <pc:docMk/>
            <pc:sldMk cId="361547378" sldId="420"/>
            <ac:spMk id="9" creationId="{D001A6C0-4A95-EFD9-B8D7-3D8F43754136}"/>
          </ac:spMkLst>
        </pc:spChg>
        <pc:spChg chg="mod">
          <ac:chgData name="Sarraju, Malliswari" userId="47020a28-722d-4677-9653-86ccae94e11d" providerId="ADAL" clId="{CC0DE66E-F9D1-4241-B496-F396715A45E7}" dt="2024-04-30T17:17:38.715" v="92" actId="26606"/>
          <ac:spMkLst>
            <pc:docMk/>
            <pc:sldMk cId="361547378" sldId="420"/>
            <ac:spMk id="31" creationId="{7B4B8D14-E438-B2DA-74B1-3DC7299E6359}"/>
          </ac:spMkLst>
        </pc:spChg>
        <pc:spChg chg="add del">
          <ac:chgData name="Sarraju, Malliswari" userId="47020a28-722d-4677-9653-86ccae94e11d" providerId="ADAL" clId="{CC0DE66E-F9D1-4241-B496-F396715A45E7}" dt="2024-04-30T17:17:38.715" v="92" actId="26606"/>
          <ac:spMkLst>
            <pc:docMk/>
            <pc:sldMk cId="361547378" sldId="420"/>
            <ac:spMk id="37" creationId="{BACC6370-2D7E-4714-9D71-7542949D7D5D}"/>
          </ac:spMkLst>
        </pc:spChg>
        <pc:spChg chg="add del">
          <ac:chgData name="Sarraju, Malliswari" userId="47020a28-722d-4677-9653-86ccae94e11d" providerId="ADAL" clId="{CC0DE66E-F9D1-4241-B496-F396715A45E7}" dt="2024-04-30T17:17:38.715" v="92" actId="26606"/>
          <ac:spMkLst>
            <pc:docMk/>
            <pc:sldMk cId="361547378" sldId="420"/>
            <ac:spMk id="39" creationId="{F68B3F68-107C-434F-AA38-110D5EA91B85}"/>
          </ac:spMkLst>
        </pc:spChg>
        <pc:spChg chg="add del">
          <ac:chgData name="Sarraju, Malliswari" userId="47020a28-722d-4677-9653-86ccae94e11d" providerId="ADAL" clId="{CC0DE66E-F9D1-4241-B496-F396715A45E7}" dt="2024-04-30T17:17:38.715" v="92" actId="26606"/>
          <ac:spMkLst>
            <pc:docMk/>
            <pc:sldMk cId="361547378" sldId="420"/>
            <ac:spMk id="41" creationId="{AAD0DBB9-1A4B-4391-81D4-CB19F9AB918A}"/>
          </ac:spMkLst>
        </pc:spChg>
        <pc:spChg chg="add del">
          <ac:chgData name="Sarraju, Malliswari" userId="47020a28-722d-4677-9653-86ccae94e11d" providerId="ADAL" clId="{CC0DE66E-F9D1-4241-B496-F396715A45E7}" dt="2024-04-30T17:17:38.715" v="92" actId="26606"/>
          <ac:spMkLst>
            <pc:docMk/>
            <pc:sldMk cId="361547378" sldId="420"/>
            <ac:spMk id="43" creationId="{063BBA22-50EA-4C4D-BE05-F1CE4E63AA56}"/>
          </ac:spMkLst>
        </pc:spChg>
        <pc:grpChg chg="add del mod">
          <ac:chgData name="Sarraju, Malliswari" userId="47020a28-722d-4677-9653-86ccae94e11d" providerId="ADAL" clId="{CC0DE66E-F9D1-4241-B496-F396715A45E7}" dt="2024-04-30T17:13:12.326" v="7" actId="21"/>
          <ac:grpSpMkLst>
            <pc:docMk/>
            <pc:sldMk cId="361547378" sldId="420"/>
            <ac:grpSpMk id="2" creationId="{E4F3C285-3F2F-2EE5-BDCC-E4F2670FFF4F}"/>
          </ac:grpSpMkLst>
        </pc:grpChg>
        <pc:graphicFrameChg chg="add del">
          <ac:chgData name="Sarraju, Malliswari" userId="47020a28-722d-4677-9653-86ccae94e11d" providerId="ADAL" clId="{CC0DE66E-F9D1-4241-B496-F396715A45E7}" dt="2024-04-30T17:17:38.715" v="92" actId="26606"/>
          <ac:graphicFrameMkLst>
            <pc:docMk/>
            <pc:sldMk cId="361547378" sldId="420"/>
            <ac:graphicFrameMk id="33" creationId="{A3ABB8F0-A170-A8C3-D786-313BACD5BE40}"/>
          </ac:graphicFrameMkLst>
        </pc:graphicFrameChg>
        <pc:picChg chg="add mod">
          <ac:chgData name="Sarraju, Malliswari" userId="47020a28-722d-4677-9653-86ccae94e11d" providerId="ADAL" clId="{CC0DE66E-F9D1-4241-B496-F396715A45E7}" dt="2024-04-30T17:12:52.925" v="6"/>
          <ac:picMkLst>
            <pc:docMk/>
            <pc:sldMk cId="361547378" sldId="420"/>
            <ac:picMk id="8" creationId="{2C688482-0FEF-D127-2398-86414450B125}"/>
          </ac:picMkLst>
        </pc:picChg>
      </pc:sldChg>
      <pc:sldChg chg="delSp modSp mod">
        <pc:chgData name="Sarraju, Malliswari" userId="47020a28-722d-4677-9653-86ccae94e11d" providerId="ADAL" clId="{CC0DE66E-F9D1-4241-B496-F396715A45E7}" dt="2024-04-30T17:11:20.124" v="2" actId="2710"/>
        <pc:sldMkLst>
          <pc:docMk/>
          <pc:sldMk cId="381659736" sldId="432"/>
        </pc:sldMkLst>
        <pc:spChg chg="mod">
          <ac:chgData name="Sarraju, Malliswari" userId="47020a28-722d-4677-9653-86ccae94e11d" providerId="ADAL" clId="{CC0DE66E-F9D1-4241-B496-F396715A45E7}" dt="2024-04-30T17:11:20.124" v="2" actId="2710"/>
          <ac:spMkLst>
            <pc:docMk/>
            <pc:sldMk cId="381659736" sldId="432"/>
            <ac:spMk id="45" creationId="{42A270C8-3CEA-1050-BB02-04ED69E4B16B}"/>
          </ac:spMkLst>
        </pc:spChg>
        <pc:grpChg chg="del">
          <ac:chgData name="Sarraju, Malliswari" userId="47020a28-722d-4677-9653-86ccae94e11d" providerId="ADAL" clId="{CC0DE66E-F9D1-4241-B496-F396715A45E7}" dt="2024-04-30T17:11:04.962" v="0" actId="478"/>
          <ac:grpSpMkLst>
            <pc:docMk/>
            <pc:sldMk cId="381659736" sldId="432"/>
            <ac:grpSpMk id="36" creationId="{889A1929-9E24-0584-65BC-7D35685793FE}"/>
          </ac:grpSpMkLst>
        </pc:grpChg>
      </pc:sldChg>
      <pc:sldChg chg="modSp mod">
        <pc:chgData name="Sarraju, Malliswari" userId="47020a28-722d-4677-9653-86ccae94e11d" providerId="ADAL" clId="{CC0DE66E-F9D1-4241-B496-F396715A45E7}" dt="2024-04-30T17:33:33.737" v="303" actId="11"/>
        <pc:sldMkLst>
          <pc:docMk/>
          <pc:sldMk cId="498650032" sldId="434"/>
        </pc:sldMkLst>
        <pc:spChg chg="mod">
          <ac:chgData name="Sarraju, Malliswari" userId="47020a28-722d-4677-9653-86ccae94e11d" providerId="ADAL" clId="{CC0DE66E-F9D1-4241-B496-F396715A45E7}" dt="2024-04-30T17:33:33.737" v="303" actId="11"/>
          <ac:spMkLst>
            <pc:docMk/>
            <pc:sldMk cId="498650032" sldId="434"/>
            <ac:spMk id="4" creationId="{EAEEEA64-5C60-57A1-F268-AE9B9CD83B46}"/>
          </ac:spMkLst>
        </pc:spChg>
      </pc:sldChg>
      <pc:sldChg chg="modSp mod">
        <pc:chgData name="Sarraju, Malliswari" userId="47020a28-722d-4677-9653-86ccae94e11d" providerId="ADAL" clId="{CC0DE66E-F9D1-4241-B496-F396715A45E7}" dt="2024-04-30T17:34:38.087" v="319" actId="1076"/>
        <pc:sldMkLst>
          <pc:docMk/>
          <pc:sldMk cId="3882110487" sldId="436"/>
        </pc:sldMkLst>
        <pc:spChg chg="mod">
          <ac:chgData name="Sarraju, Malliswari" userId="47020a28-722d-4677-9653-86ccae94e11d" providerId="ADAL" clId="{CC0DE66E-F9D1-4241-B496-F396715A45E7}" dt="2024-04-30T17:34:38.087" v="319" actId="1076"/>
          <ac:spMkLst>
            <pc:docMk/>
            <pc:sldMk cId="3882110487" sldId="436"/>
            <ac:spMk id="4" creationId="{D39610F3-7F21-4EE0-902F-EFFC9B484D4F}"/>
          </ac:spMkLst>
        </pc:spChg>
      </pc:sldChg>
      <pc:sldChg chg="addSp delSp modSp add del mod setBg">
        <pc:chgData name="Sarraju, Malliswari" userId="47020a28-722d-4677-9653-86ccae94e11d" providerId="ADAL" clId="{CC0DE66E-F9D1-4241-B496-F396715A45E7}" dt="2024-04-30T17:32:58.238" v="293" actId="2696"/>
        <pc:sldMkLst>
          <pc:docMk/>
          <pc:sldMk cId="773731950" sldId="438"/>
        </pc:sldMkLst>
        <pc:spChg chg="add del mod">
          <ac:chgData name="Sarraju, Malliswari" userId="47020a28-722d-4677-9653-86ccae94e11d" providerId="ADAL" clId="{CC0DE66E-F9D1-4241-B496-F396715A45E7}" dt="2024-04-30T17:14:15.893" v="47" actId="478"/>
          <ac:spMkLst>
            <pc:docMk/>
            <pc:sldMk cId="773731950" sldId="438"/>
            <ac:spMk id="2" creationId="{692B1489-CE72-3D2B-78F0-A6B544B52FDC}"/>
          </ac:spMkLst>
        </pc:spChg>
        <pc:spChg chg="del">
          <ac:chgData name="Sarraju, Malliswari" userId="47020a28-722d-4677-9653-86ccae94e11d" providerId="ADAL" clId="{CC0DE66E-F9D1-4241-B496-F396715A45E7}" dt="2024-04-30T17:13:58.885" v="45" actId="478"/>
          <ac:spMkLst>
            <pc:docMk/>
            <pc:sldMk cId="773731950" sldId="438"/>
            <ac:spMk id="4" creationId="{EAEEEA64-5C60-57A1-F268-AE9B9CD83B46}"/>
          </ac:spMkLst>
        </pc:spChg>
        <pc:spChg chg="add mod">
          <ac:chgData name="Sarraju, Malliswari" userId="47020a28-722d-4677-9653-86ccae94e11d" providerId="ADAL" clId="{CC0DE66E-F9D1-4241-B496-F396715A45E7}" dt="2024-04-30T17:14:23.770" v="48"/>
          <ac:spMkLst>
            <pc:docMk/>
            <pc:sldMk cId="773731950" sldId="438"/>
            <ac:spMk id="5" creationId="{B9972578-38DF-24E3-69E0-5183F4DCDB3A}"/>
          </ac:spMkLst>
        </pc:spChg>
        <pc:spChg chg="add mod">
          <ac:chgData name="Sarraju, Malliswari" userId="47020a28-722d-4677-9653-86ccae94e11d" providerId="ADAL" clId="{CC0DE66E-F9D1-4241-B496-F396715A45E7}" dt="2024-04-30T17:14:23.770" v="48"/>
          <ac:spMkLst>
            <pc:docMk/>
            <pc:sldMk cId="773731950" sldId="438"/>
            <ac:spMk id="6" creationId="{38E8C413-688F-0F66-53F7-16A95B4A7A73}"/>
          </ac:spMkLst>
        </pc:spChg>
        <pc:spChg chg="add mod">
          <ac:chgData name="Sarraju, Malliswari" userId="47020a28-722d-4677-9653-86ccae94e11d" providerId="ADAL" clId="{CC0DE66E-F9D1-4241-B496-F396715A45E7}" dt="2024-04-30T17:14:23.770" v="48"/>
          <ac:spMkLst>
            <pc:docMk/>
            <pc:sldMk cId="773731950" sldId="438"/>
            <ac:spMk id="7" creationId="{6952008F-8994-628F-1534-CEB68FC8FB58}"/>
          </ac:spMkLst>
        </pc:spChg>
        <pc:spChg chg="add mod">
          <ac:chgData name="Sarraju, Malliswari" userId="47020a28-722d-4677-9653-86ccae94e11d" providerId="ADAL" clId="{CC0DE66E-F9D1-4241-B496-F396715A45E7}" dt="2024-04-30T17:14:23.770" v="48"/>
          <ac:spMkLst>
            <pc:docMk/>
            <pc:sldMk cId="773731950" sldId="438"/>
            <ac:spMk id="8" creationId="{0BF74E10-1F1E-7B19-39A8-0DA088550B0B}"/>
          </ac:spMkLst>
        </pc:spChg>
        <pc:spChg chg="add mod">
          <ac:chgData name="Sarraju, Malliswari" userId="47020a28-722d-4677-9653-86ccae94e11d" providerId="ADAL" clId="{CC0DE66E-F9D1-4241-B496-F396715A45E7}" dt="2024-04-30T17:14:23.770" v="48"/>
          <ac:spMkLst>
            <pc:docMk/>
            <pc:sldMk cId="773731950" sldId="438"/>
            <ac:spMk id="10" creationId="{1E6DCD85-89CE-E99D-B4A4-C98A581834A0}"/>
          </ac:spMkLst>
        </pc:spChg>
        <pc:spChg chg="mod">
          <ac:chgData name="Sarraju, Malliswari" userId="47020a28-722d-4677-9653-86ccae94e11d" providerId="ADAL" clId="{CC0DE66E-F9D1-4241-B496-F396715A45E7}" dt="2024-04-30T17:16:38.121" v="70" actId="20577"/>
          <ac:spMkLst>
            <pc:docMk/>
            <pc:sldMk cId="773731950" sldId="438"/>
            <ac:spMk id="31" creationId="{7B4B8D14-E438-B2DA-74B1-3DC7299E6359}"/>
          </ac:spMkLst>
        </pc:spChg>
        <pc:spChg chg="add del">
          <ac:chgData name="Sarraju, Malliswari" userId="47020a28-722d-4677-9653-86ccae94e11d" providerId="ADAL" clId="{CC0DE66E-F9D1-4241-B496-F396715A45E7}" dt="2024-04-30T17:15:00.416" v="56" actId="26606"/>
          <ac:spMkLst>
            <pc:docMk/>
            <pc:sldMk cId="773731950" sldId="438"/>
            <ac:spMk id="36" creationId="{E18F6E8B-15ED-43C7-94BA-91549A651C73}"/>
          </ac:spMkLst>
        </pc:spChg>
        <pc:spChg chg="add del">
          <ac:chgData name="Sarraju, Malliswari" userId="47020a28-722d-4677-9653-86ccae94e11d" providerId="ADAL" clId="{CC0DE66E-F9D1-4241-B496-F396715A45E7}" dt="2024-04-30T17:15:00.416" v="56" actId="26606"/>
          <ac:spMkLst>
            <pc:docMk/>
            <pc:sldMk cId="773731950" sldId="438"/>
            <ac:spMk id="43" creationId="{B81933D1-5615-42C7-9C0B-4EB7105CCE2D}"/>
          </ac:spMkLst>
        </pc:spChg>
        <pc:spChg chg="add del">
          <ac:chgData name="Sarraju, Malliswari" userId="47020a28-722d-4677-9653-86ccae94e11d" providerId="ADAL" clId="{CC0DE66E-F9D1-4241-B496-F396715A45E7}" dt="2024-04-30T17:15:00.416" v="56" actId="26606"/>
          <ac:spMkLst>
            <pc:docMk/>
            <pc:sldMk cId="773731950" sldId="438"/>
            <ac:spMk id="45" creationId="{B089A89A-1E9C-4761-9DFF-53C275FBF870}"/>
          </ac:spMkLst>
        </pc:spChg>
        <pc:spChg chg="add del">
          <ac:chgData name="Sarraju, Malliswari" userId="47020a28-722d-4677-9653-86ccae94e11d" providerId="ADAL" clId="{CC0DE66E-F9D1-4241-B496-F396715A45E7}" dt="2024-04-30T17:15:00.416" v="56" actId="26606"/>
          <ac:spMkLst>
            <pc:docMk/>
            <pc:sldMk cId="773731950" sldId="438"/>
            <ac:spMk id="47" creationId="{19C9EAEA-39D0-4B0E-A0EB-51E7B26740B1}"/>
          </ac:spMkLst>
        </pc:spChg>
        <pc:spChg chg="add del">
          <ac:chgData name="Sarraju, Malliswari" userId="47020a28-722d-4677-9653-86ccae94e11d" providerId="ADAL" clId="{CC0DE66E-F9D1-4241-B496-F396715A45E7}" dt="2024-04-30T17:15:03.405" v="58" actId="26606"/>
          <ac:spMkLst>
            <pc:docMk/>
            <pc:sldMk cId="773731950" sldId="438"/>
            <ac:spMk id="49" creationId="{F0087D53-9295-4463-AAE4-D5C626046E9F}"/>
          </ac:spMkLst>
        </pc:spChg>
        <pc:spChg chg="add del">
          <ac:chgData name="Sarraju, Malliswari" userId="47020a28-722d-4677-9653-86ccae94e11d" providerId="ADAL" clId="{CC0DE66E-F9D1-4241-B496-F396715A45E7}" dt="2024-04-30T17:15:03.405" v="58" actId="26606"/>
          <ac:spMkLst>
            <pc:docMk/>
            <pc:sldMk cId="773731950" sldId="438"/>
            <ac:spMk id="50" creationId="{D6A9C53F-5F90-40A5-8C85-5412D39C8C68}"/>
          </ac:spMkLst>
        </pc:spChg>
        <pc:spChg chg="add">
          <ac:chgData name="Sarraju, Malliswari" userId="47020a28-722d-4677-9653-86ccae94e11d" providerId="ADAL" clId="{CC0DE66E-F9D1-4241-B496-F396715A45E7}" dt="2024-04-30T17:15:03.483" v="59" actId="26606"/>
          <ac:spMkLst>
            <pc:docMk/>
            <pc:sldMk cId="773731950" sldId="438"/>
            <ac:spMk id="52" creationId="{C4879EFC-8E62-4E00-973C-C45EE9EC676D}"/>
          </ac:spMkLst>
        </pc:spChg>
        <pc:spChg chg="add">
          <ac:chgData name="Sarraju, Malliswari" userId="47020a28-722d-4677-9653-86ccae94e11d" providerId="ADAL" clId="{CC0DE66E-F9D1-4241-B496-F396715A45E7}" dt="2024-04-30T17:15:03.483" v="59" actId="26606"/>
          <ac:spMkLst>
            <pc:docMk/>
            <pc:sldMk cId="773731950" sldId="438"/>
            <ac:spMk id="53" creationId="{D6A9C53F-5F90-40A5-8C85-5412D39C8C68}"/>
          </ac:spMkLst>
        </pc:spChg>
        <pc:grpChg chg="add mod ord">
          <ac:chgData name="Sarraju, Malliswari" userId="47020a28-722d-4677-9653-86ccae94e11d" providerId="ADAL" clId="{CC0DE66E-F9D1-4241-B496-F396715A45E7}" dt="2024-04-30T17:16:09.504" v="66" actId="14100"/>
          <ac:grpSpMkLst>
            <pc:docMk/>
            <pc:sldMk cId="773731950" sldId="438"/>
            <ac:grpSpMk id="3" creationId="{E7C2A2E5-D9B4-4AB7-8927-2A14F1FCDD39}"/>
          </ac:grpSpMkLst>
        </pc:grpChg>
        <pc:grpChg chg="add">
          <ac:chgData name="Sarraju, Malliswari" userId="47020a28-722d-4677-9653-86ccae94e11d" providerId="ADAL" clId="{CC0DE66E-F9D1-4241-B496-F396715A45E7}" dt="2024-04-30T17:32:26.435" v="275" actId="164"/>
          <ac:grpSpMkLst>
            <pc:docMk/>
            <pc:sldMk cId="773731950" sldId="438"/>
            <ac:grpSpMk id="12" creationId="{44F440B5-EE43-2C28-6B69-ADBE3F3607D0}"/>
          </ac:grpSpMkLst>
        </pc:grpChg>
        <pc:grpChg chg="add del">
          <ac:chgData name="Sarraju, Malliswari" userId="47020a28-722d-4677-9653-86ccae94e11d" providerId="ADAL" clId="{CC0DE66E-F9D1-4241-B496-F396715A45E7}" dt="2024-04-30T17:15:00.416" v="56" actId="26606"/>
          <ac:grpSpMkLst>
            <pc:docMk/>
            <pc:sldMk cId="773731950" sldId="438"/>
            <ac:grpSpMk id="38" creationId="{032D8612-31EB-44CF-A1D0-14FD4C705424}"/>
          </ac:grpSpMkLst>
        </pc:grpChg>
        <pc:picChg chg="add mod">
          <ac:chgData name="Sarraju, Malliswari" userId="47020a28-722d-4677-9653-86ccae94e11d" providerId="ADAL" clId="{CC0DE66E-F9D1-4241-B496-F396715A45E7}" dt="2024-04-30T17:15:22.146" v="62" actId="27614"/>
          <ac:picMkLst>
            <pc:docMk/>
            <pc:sldMk cId="773731950" sldId="438"/>
            <ac:picMk id="9" creationId="{1FA6D0CF-64FA-D625-EE99-EE2CC85DAB86}"/>
          </ac:picMkLst>
        </pc:picChg>
        <pc:picChg chg="add mod">
          <ac:chgData name="Sarraju, Malliswari" userId="47020a28-722d-4677-9653-86ccae94e11d" providerId="ADAL" clId="{CC0DE66E-F9D1-4241-B496-F396715A45E7}" dt="2024-04-30T17:16:32.303" v="69" actId="14100"/>
          <ac:picMkLst>
            <pc:docMk/>
            <pc:sldMk cId="773731950" sldId="438"/>
            <ac:picMk id="11" creationId="{072CA4E1-8A1B-C271-84A9-CCADE141BB53}"/>
          </ac:picMkLst>
        </pc:picChg>
      </pc:sldChg>
      <pc:sldChg chg="addSp delSp modSp add del mod">
        <pc:chgData name="Sarraju, Malliswari" userId="47020a28-722d-4677-9653-86ccae94e11d" providerId="ADAL" clId="{CC0DE66E-F9D1-4241-B496-F396715A45E7}" dt="2024-04-30T17:18:05.148" v="94" actId="2696"/>
        <pc:sldMkLst>
          <pc:docMk/>
          <pc:sldMk cId="4218162301" sldId="439"/>
        </pc:sldMkLst>
        <pc:spChg chg="mod">
          <ac:chgData name="Sarraju, Malliswari" userId="47020a28-722d-4677-9653-86ccae94e11d" providerId="ADAL" clId="{CC0DE66E-F9D1-4241-B496-F396715A45E7}" dt="2024-04-30T17:16:53.729" v="85" actId="20577"/>
          <ac:spMkLst>
            <pc:docMk/>
            <pc:sldMk cId="4218162301" sldId="439"/>
            <ac:spMk id="31" creationId="{7B4B8D14-E438-B2DA-74B1-3DC7299E6359}"/>
          </ac:spMkLst>
        </pc:spChg>
        <pc:grpChg chg="del mod">
          <ac:chgData name="Sarraju, Malliswari" userId="47020a28-722d-4677-9653-86ccae94e11d" providerId="ADAL" clId="{CC0DE66E-F9D1-4241-B496-F396715A45E7}" dt="2024-04-30T17:16:55.963" v="87" actId="478"/>
          <ac:grpSpMkLst>
            <pc:docMk/>
            <pc:sldMk cId="4218162301" sldId="439"/>
            <ac:grpSpMk id="3" creationId="{E7C2A2E5-D9B4-4AB7-8927-2A14F1FCDD39}"/>
          </ac:grpSpMkLst>
        </pc:grpChg>
        <pc:picChg chg="add mod">
          <ac:chgData name="Sarraju, Malliswari" userId="47020a28-722d-4677-9653-86ccae94e11d" providerId="ADAL" clId="{CC0DE66E-F9D1-4241-B496-F396715A45E7}" dt="2024-04-30T17:17:17.890" v="90" actId="1076"/>
          <ac:picMkLst>
            <pc:docMk/>
            <pc:sldMk cId="4218162301" sldId="439"/>
            <ac:picMk id="2" creationId="{E5EB2493-533A-EFDB-C578-57AD9E34DC99}"/>
          </ac:picMkLst>
        </pc:picChg>
        <pc:picChg chg="del">
          <ac:chgData name="Sarraju, Malliswari" userId="47020a28-722d-4677-9653-86ccae94e11d" providerId="ADAL" clId="{CC0DE66E-F9D1-4241-B496-F396715A45E7}" dt="2024-04-30T17:16:57.382" v="88" actId="478"/>
          <ac:picMkLst>
            <pc:docMk/>
            <pc:sldMk cId="4218162301" sldId="439"/>
            <ac:picMk id="11" creationId="{072CA4E1-8A1B-C271-84A9-CCADE141BB53}"/>
          </ac:picMkLst>
        </pc:picChg>
      </pc:sldChg>
      <pc:sldChg chg="addSp delSp modSp add mod ord">
        <pc:chgData name="Sarraju, Malliswari" userId="47020a28-722d-4677-9653-86ccae94e11d" providerId="ADAL" clId="{CC0DE66E-F9D1-4241-B496-F396715A45E7}" dt="2024-04-30T17:21:03.444" v="169" actId="20577"/>
        <pc:sldMkLst>
          <pc:docMk/>
          <pc:sldMk cId="355300900" sldId="440"/>
        </pc:sldMkLst>
        <pc:spChg chg="add mod">
          <ac:chgData name="Sarraju, Malliswari" userId="47020a28-722d-4677-9653-86ccae94e11d" providerId="ADAL" clId="{CC0DE66E-F9D1-4241-B496-F396715A45E7}" dt="2024-04-30T17:19:49.123" v="152" actId="20577"/>
          <ac:spMkLst>
            <pc:docMk/>
            <pc:sldMk cId="355300900" sldId="440"/>
            <ac:spMk id="3" creationId="{7210701C-B5BF-E67C-D1AD-C415A8452D44}"/>
          </ac:spMkLst>
        </pc:spChg>
        <pc:spChg chg="del">
          <ac:chgData name="Sarraju, Malliswari" userId="47020a28-722d-4677-9653-86ccae94e11d" providerId="ADAL" clId="{CC0DE66E-F9D1-4241-B496-F396715A45E7}" dt="2024-04-30T17:18:25.860" v="115" actId="478"/>
          <ac:spMkLst>
            <pc:docMk/>
            <pc:sldMk cId="355300900" sldId="440"/>
            <ac:spMk id="4" creationId="{EAEEEA64-5C60-57A1-F268-AE9B9CD83B46}"/>
          </ac:spMkLst>
        </pc:spChg>
        <pc:spChg chg="add mod">
          <ac:chgData name="Sarraju, Malliswari" userId="47020a28-722d-4677-9653-86ccae94e11d" providerId="ADAL" clId="{CC0DE66E-F9D1-4241-B496-F396715A45E7}" dt="2024-04-30T17:21:03.444" v="169" actId="20577"/>
          <ac:spMkLst>
            <pc:docMk/>
            <pc:sldMk cId="355300900" sldId="440"/>
            <ac:spMk id="6" creationId="{07E3F2F4-4D36-6569-A912-753EC1C1BB2A}"/>
          </ac:spMkLst>
        </pc:spChg>
        <pc:spChg chg="mod">
          <ac:chgData name="Sarraju, Malliswari" userId="47020a28-722d-4677-9653-86ccae94e11d" providerId="ADAL" clId="{CC0DE66E-F9D1-4241-B496-F396715A45E7}" dt="2024-04-30T17:18:18.282" v="114" actId="20577"/>
          <ac:spMkLst>
            <pc:docMk/>
            <pc:sldMk cId="355300900" sldId="440"/>
            <ac:spMk id="31" creationId="{7B4B8D14-E438-B2DA-74B1-3DC7299E6359}"/>
          </ac:spMkLst>
        </pc:spChg>
        <pc:picChg chg="add mod">
          <ac:chgData name="Sarraju, Malliswari" userId="47020a28-722d-4677-9653-86ccae94e11d" providerId="ADAL" clId="{CC0DE66E-F9D1-4241-B496-F396715A45E7}" dt="2024-04-30T17:18:47.122" v="117" actId="1076"/>
          <ac:picMkLst>
            <pc:docMk/>
            <pc:sldMk cId="355300900" sldId="440"/>
            <ac:picMk id="2" creationId="{681615AC-C9B3-5C2D-C054-F392E767B8A5}"/>
          </ac:picMkLst>
        </pc:picChg>
        <pc:picChg chg="add mod">
          <ac:chgData name="Sarraju, Malliswari" userId="47020a28-722d-4677-9653-86ccae94e11d" providerId="ADAL" clId="{CC0DE66E-F9D1-4241-B496-F396715A45E7}" dt="2024-04-30T17:20:10.438" v="155" actId="1076"/>
          <ac:picMkLst>
            <pc:docMk/>
            <pc:sldMk cId="355300900" sldId="440"/>
            <ac:picMk id="5" creationId="{7BCDA8BB-E747-BE12-B80D-EC4A29974ECE}"/>
          </ac:picMkLst>
        </pc:picChg>
      </pc:sldChg>
      <pc:sldChg chg="addSp delSp modSp add mod">
        <pc:chgData name="Sarraju, Malliswari" userId="47020a28-722d-4677-9653-86ccae94e11d" providerId="ADAL" clId="{CC0DE66E-F9D1-4241-B496-F396715A45E7}" dt="2024-04-30T17:29:56.469" v="210" actId="1076"/>
        <pc:sldMkLst>
          <pc:docMk/>
          <pc:sldMk cId="1820091161" sldId="441"/>
        </pc:sldMkLst>
        <pc:spChg chg="mod">
          <ac:chgData name="Sarraju, Malliswari" userId="47020a28-722d-4677-9653-86ccae94e11d" providerId="ADAL" clId="{CC0DE66E-F9D1-4241-B496-F396715A45E7}" dt="2024-04-30T17:29:56.469" v="210" actId="1076"/>
          <ac:spMkLst>
            <pc:docMk/>
            <pc:sldMk cId="1820091161" sldId="441"/>
            <ac:spMk id="3" creationId="{7210701C-B5BF-E67C-D1AD-C415A8452D44}"/>
          </ac:spMkLst>
        </pc:spChg>
        <pc:spChg chg="del">
          <ac:chgData name="Sarraju, Malliswari" userId="47020a28-722d-4677-9653-86ccae94e11d" providerId="ADAL" clId="{CC0DE66E-F9D1-4241-B496-F396715A45E7}" dt="2024-04-30T17:26:40.709" v="191" actId="478"/>
          <ac:spMkLst>
            <pc:docMk/>
            <pc:sldMk cId="1820091161" sldId="441"/>
            <ac:spMk id="6" creationId="{07E3F2F4-4D36-6569-A912-753EC1C1BB2A}"/>
          </ac:spMkLst>
        </pc:spChg>
        <pc:spChg chg="mod">
          <ac:chgData name="Sarraju, Malliswari" userId="47020a28-722d-4677-9653-86ccae94e11d" providerId="ADAL" clId="{CC0DE66E-F9D1-4241-B496-F396715A45E7}" dt="2024-04-30T17:26:31.767" v="188" actId="20577"/>
          <ac:spMkLst>
            <pc:docMk/>
            <pc:sldMk cId="1820091161" sldId="441"/>
            <ac:spMk id="31" creationId="{7B4B8D14-E438-B2DA-74B1-3DC7299E6359}"/>
          </ac:spMkLst>
        </pc:spChg>
        <pc:picChg chg="del">
          <ac:chgData name="Sarraju, Malliswari" userId="47020a28-722d-4677-9653-86ccae94e11d" providerId="ADAL" clId="{CC0DE66E-F9D1-4241-B496-F396715A45E7}" dt="2024-04-30T17:26:34.009" v="189" actId="478"/>
          <ac:picMkLst>
            <pc:docMk/>
            <pc:sldMk cId="1820091161" sldId="441"/>
            <ac:picMk id="2" creationId="{681615AC-C9B3-5C2D-C054-F392E767B8A5}"/>
          </ac:picMkLst>
        </pc:picChg>
        <pc:picChg chg="add mod">
          <ac:chgData name="Sarraju, Malliswari" userId="47020a28-722d-4677-9653-86ccae94e11d" providerId="ADAL" clId="{CC0DE66E-F9D1-4241-B496-F396715A45E7}" dt="2024-04-30T17:27:17.234" v="201" actId="1076"/>
          <ac:picMkLst>
            <pc:docMk/>
            <pc:sldMk cId="1820091161" sldId="441"/>
            <ac:picMk id="4" creationId="{32AA7A44-E4E3-6DDE-6DDB-0451DA0527E9}"/>
          </ac:picMkLst>
        </pc:picChg>
        <pc:picChg chg="del">
          <ac:chgData name="Sarraju, Malliswari" userId="47020a28-722d-4677-9653-86ccae94e11d" providerId="ADAL" clId="{CC0DE66E-F9D1-4241-B496-F396715A45E7}" dt="2024-04-30T17:26:37.547" v="190" actId="478"/>
          <ac:picMkLst>
            <pc:docMk/>
            <pc:sldMk cId="1820091161" sldId="441"/>
            <ac:picMk id="5" creationId="{7BCDA8BB-E747-BE12-B80D-EC4A29974ECE}"/>
          </ac:picMkLst>
        </pc:picChg>
      </pc:sldChg>
      <pc:sldChg chg="add del">
        <pc:chgData name="Sarraju, Malliswari" userId="47020a28-722d-4677-9653-86ccae94e11d" providerId="ADAL" clId="{CC0DE66E-F9D1-4241-B496-F396715A45E7}" dt="2024-04-30T17:21:18.517" v="171" actId="2696"/>
        <pc:sldMkLst>
          <pc:docMk/>
          <pc:sldMk cId="3785825319" sldId="441"/>
        </pc:sldMkLst>
      </pc:sldChg>
      <pc:sldChg chg="addSp delSp modSp add mod">
        <pc:chgData name="Sarraju, Malliswari" userId="47020a28-722d-4677-9653-86ccae94e11d" providerId="ADAL" clId="{CC0DE66E-F9D1-4241-B496-F396715A45E7}" dt="2024-04-30T17:32:04.217" v="273" actId="1076"/>
        <pc:sldMkLst>
          <pc:docMk/>
          <pc:sldMk cId="2667604920" sldId="442"/>
        </pc:sldMkLst>
        <pc:spChg chg="mod">
          <ac:chgData name="Sarraju, Malliswari" userId="47020a28-722d-4677-9653-86ccae94e11d" providerId="ADAL" clId="{CC0DE66E-F9D1-4241-B496-F396715A45E7}" dt="2024-04-30T17:32:04.217" v="273" actId="1076"/>
          <ac:spMkLst>
            <pc:docMk/>
            <pc:sldMk cId="2667604920" sldId="442"/>
            <ac:spMk id="3" creationId="{7210701C-B5BF-E67C-D1AD-C415A8452D44}"/>
          </ac:spMkLst>
        </pc:spChg>
        <pc:spChg chg="mod">
          <ac:chgData name="Sarraju, Malliswari" userId="47020a28-722d-4677-9653-86ccae94e11d" providerId="ADAL" clId="{CC0DE66E-F9D1-4241-B496-F396715A45E7}" dt="2024-04-30T17:30:24.193" v="255" actId="20577"/>
          <ac:spMkLst>
            <pc:docMk/>
            <pc:sldMk cId="2667604920" sldId="442"/>
            <ac:spMk id="31" creationId="{7B4B8D14-E438-B2DA-74B1-3DC7299E6359}"/>
          </ac:spMkLst>
        </pc:spChg>
        <pc:picChg chg="add mod">
          <ac:chgData name="Sarraju, Malliswari" userId="47020a28-722d-4677-9653-86ccae94e11d" providerId="ADAL" clId="{CC0DE66E-F9D1-4241-B496-F396715A45E7}" dt="2024-04-30T17:30:49.650" v="260" actId="14100"/>
          <ac:picMkLst>
            <pc:docMk/>
            <pc:sldMk cId="2667604920" sldId="442"/>
            <ac:picMk id="2" creationId="{BE2C17EF-5C0B-DF03-7DBB-AEB1EF89FB5E}"/>
          </ac:picMkLst>
        </pc:picChg>
        <pc:picChg chg="del">
          <ac:chgData name="Sarraju, Malliswari" userId="47020a28-722d-4677-9653-86ccae94e11d" providerId="ADAL" clId="{CC0DE66E-F9D1-4241-B496-F396715A45E7}" dt="2024-04-30T17:30:35.076" v="256" actId="478"/>
          <ac:picMkLst>
            <pc:docMk/>
            <pc:sldMk cId="2667604920" sldId="442"/>
            <ac:picMk id="4" creationId="{32AA7A44-E4E3-6DDE-6DDB-0451DA0527E9}"/>
          </ac:picMkLst>
        </pc:picChg>
      </pc:sldChg>
      <pc:sldChg chg="addSp delSp modSp add mod">
        <pc:chgData name="Sarraju, Malliswari" userId="47020a28-722d-4677-9653-86ccae94e11d" providerId="ADAL" clId="{CC0DE66E-F9D1-4241-B496-F396715A45E7}" dt="2024-04-30T17:32:50.915" v="292"/>
        <pc:sldMkLst>
          <pc:docMk/>
          <pc:sldMk cId="2932862154" sldId="443"/>
        </pc:sldMkLst>
        <pc:spChg chg="del">
          <ac:chgData name="Sarraju, Malliswari" userId="47020a28-722d-4677-9653-86ccae94e11d" providerId="ADAL" clId="{CC0DE66E-F9D1-4241-B496-F396715A45E7}" dt="2024-04-30T17:32:42.187" v="276" actId="478"/>
          <ac:spMkLst>
            <pc:docMk/>
            <pc:sldMk cId="2932862154" sldId="443"/>
            <ac:spMk id="4" creationId="{EAEEEA64-5C60-57A1-F268-AE9B9CD83B46}"/>
          </ac:spMkLst>
        </pc:spChg>
        <pc:spChg chg="mod">
          <ac:chgData name="Sarraju, Malliswari" userId="47020a28-722d-4677-9653-86ccae94e11d" providerId="ADAL" clId="{CC0DE66E-F9D1-4241-B496-F396715A45E7}" dt="2024-04-30T17:32:50.915" v="292"/>
          <ac:spMkLst>
            <pc:docMk/>
            <pc:sldMk cId="2932862154" sldId="443"/>
            <ac:spMk id="6" creationId="{757B3826-3B2B-AC1B-8225-0E4929E2C99E}"/>
          </ac:spMkLst>
        </pc:spChg>
        <pc:spChg chg="mod">
          <ac:chgData name="Sarraju, Malliswari" userId="47020a28-722d-4677-9653-86ccae94e11d" providerId="ADAL" clId="{CC0DE66E-F9D1-4241-B496-F396715A45E7}" dt="2024-04-30T17:32:50.915" v="292"/>
          <ac:spMkLst>
            <pc:docMk/>
            <pc:sldMk cId="2932862154" sldId="443"/>
            <ac:spMk id="7" creationId="{ED33EEED-462C-746B-EF14-60D3D05B6295}"/>
          </ac:spMkLst>
        </pc:spChg>
        <pc:spChg chg="mod">
          <ac:chgData name="Sarraju, Malliswari" userId="47020a28-722d-4677-9653-86ccae94e11d" providerId="ADAL" clId="{CC0DE66E-F9D1-4241-B496-F396715A45E7}" dt="2024-04-30T17:32:50.915" v="292"/>
          <ac:spMkLst>
            <pc:docMk/>
            <pc:sldMk cId="2932862154" sldId="443"/>
            <ac:spMk id="8" creationId="{AF65489E-81D6-3D59-FBA5-8C024694C357}"/>
          </ac:spMkLst>
        </pc:spChg>
        <pc:spChg chg="mod">
          <ac:chgData name="Sarraju, Malliswari" userId="47020a28-722d-4677-9653-86ccae94e11d" providerId="ADAL" clId="{CC0DE66E-F9D1-4241-B496-F396715A45E7}" dt="2024-04-30T17:32:50.915" v="292"/>
          <ac:spMkLst>
            <pc:docMk/>
            <pc:sldMk cId="2932862154" sldId="443"/>
            <ac:spMk id="9" creationId="{DB988896-76E5-C2FF-BB86-9559E603F824}"/>
          </ac:spMkLst>
        </pc:spChg>
        <pc:spChg chg="mod">
          <ac:chgData name="Sarraju, Malliswari" userId="47020a28-722d-4677-9653-86ccae94e11d" providerId="ADAL" clId="{CC0DE66E-F9D1-4241-B496-F396715A45E7}" dt="2024-04-30T17:32:50.915" v="292"/>
          <ac:spMkLst>
            <pc:docMk/>
            <pc:sldMk cId="2932862154" sldId="443"/>
            <ac:spMk id="11" creationId="{35CD3C75-FB45-09AD-2FE6-327979435565}"/>
          </ac:spMkLst>
        </pc:spChg>
        <pc:spChg chg="mod">
          <ac:chgData name="Sarraju, Malliswari" userId="47020a28-722d-4677-9653-86ccae94e11d" providerId="ADAL" clId="{CC0DE66E-F9D1-4241-B496-F396715A45E7}" dt="2024-04-30T17:32:48.985" v="291" actId="20577"/>
          <ac:spMkLst>
            <pc:docMk/>
            <pc:sldMk cId="2932862154" sldId="443"/>
            <ac:spMk id="31" creationId="{7B4B8D14-E438-B2DA-74B1-3DC7299E6359}"/>
          </ac:spMkLst>
        </pc:spChg>
        <pc:grpChg chg="add mod">
          <ac:chgData name="Sarraju, Malliswari" userId="47020a28-722d-4677-9653-86ccae94e11d" providerId="ADAL" clId="{CC0DE66E-F9D1-4241-B496-F396715A45E7}" dt="2024-04-30T17:32:50.915" v="292"/>
          <ac:grpSpMkLst>
            <pc:docMk/>
            <pc:sldMk cId="2932862154" sldId="443"/>
            <ac:grpSpMk id="2" creationId="{B66175A2-CD23-1414-59F5-05C10C21EF25}"/>
          </ac:grpSpMkLst>
        </pc:grpChg>
        <pc:grpChg chg="mod">
          <ac:chgData name="Sarraju, Malliswari" userId="47020a28-722d-4677-9653-86ccae94e11d" providerId="ADAL" clId="{CC0DE66E-F9D1-4241-B496-F396715A45E7}" dt="2024-04-30T17:32:50.915" v="292"/>
          <ac:grpSpMkLst>
            <pc:docMk/>
            <pc:sldMk cId="2932862154" sldId="443"/>
            <ac:grpSpMk id="5" creationId="{4184B0EA-1D5C-5651-B75C-852338DD3387}"/>
          </ac:grpSpMkLst>
        </pc:grpChg>
        <pc:picChg chg="mod">
          <ac:chgData name="Sarraju, Malliswari" userId="47020a28-722d-4677-9653-86ccae94e11d" providerId="ADAL" clId="{CC0DE66E-F9D1-4241-B496-F396715A45E7}" dt="2024-04-30T17:32:50.915" v="292"/>
          <ac:picMkLst>
            <pc:docMk/>
            <pc:sldMk cId="2932862154" sldId="443"/>
            <ac:picMk id="3" creationId="{ECB14A1F-C4E4-BF47-219F-A16DB28D1515}"/>
          </ac:picMkLst>
        </pc:picChg>
        <pc:picChg chg="mod">
          <ac:chgData name="Sarraju, Malliswari" userId="47020a28-722d-4677-9653-86ccae94e11d" providerId="ADAL" clId="{CC0DE66E-F9D1-4241-B496-F396715A45E7}" dt="2024-04-30T17:32:50.915" v="292"/>
          <ac:picMkLst>
            <pc:docMk/>
            <pc:sldMk cId="2932862154" sldId="443"/>
            <ac:picMk id="10" creationId="{60F6414F-2A9E-A155-74D0-1516D0FFD439}"/>
          </ac:picMkLst>
        </pc:picChg>
      </pc:sldChg>
      <pc:sldChg chg="addSp delSp modSp add del mod">
        <pc:chgData name="Sarraju, Malliswari" userId="47020a28-722d-4677-9653-86ccae94e11d" providerId="ADAL" clId="{CC0DE66E-F9D1-4241-B496-F396715A45E7}" dt="2024-05-02T14:42:08.832" v="1051" actId="2696"/>
        <pc:sldMkLst>
          <pc:docMk/>
          <pc:sldMk cId="154130496" sldId="444"/>
        </pc:sldMkLst>
        <pc:spChg chg="add mod">
          <ac:chgData name="Sarraju, Malliswari" userId="47020a28-722d-4677-9653-86ccae94e11d" providerId="ADAL" clId="{CC0DE66E-F9D1-4241-B496-F396715A45E7}" dt="2024-05-02T11:57:37.870" v="917" actId="20577"/>
          <ac:spMkLst>
            <pc:docMk/>
            <pc:sldMk cId="154130496" sldId="444"/>
            <ac:spMk id="2" creationId="{6EA8FFD8-1614-D1E1-2D82-50722F63E2AB}"/>
          </ac:spMkLst>
        </pc:spChg>
        <pc:spChg chg="add del mod">
          <ac:chgData name="Sarraju, Malliswari" userId="47020a28-722d-4677-9653-86ccae94e11d" providerId="ADAL" clId="{CC0DE66E-F9D1-4241-B496-F396715A45E7}" dt="2024-05-02T11:55:59.403" v="813" actId="478"/>
          <ac:spMkLst>
            <pc:docMk/>
            <pc:sldMk cId="154130496" sldId="444"/>
            <ac:spMk id="3" creationId="{152D12B6-3BAA-9950-AC53-162513B582C2}"/>
          </ac:spMkLst>
        </pc:spChg>
        <pc:spChg chg="del">
          <ac:chgData name="Sarraju, Malliswari" userId="47020a28-722d-4677-9653-86ccae94e11d" providerId="ADAL" clId="{CC0DE66E-F9D1-4241-B496-F396715A45E7}" dt="2024-05-02T11:49:27.444" v="321" actId="478"/>
          <ac:spMkLst>
            <pc:docMk/>
            <pc:sldMk cId="154130496" sldId="444"/>
            <ac:spMk id="4" creationId="{D39610F3-7F21-4EE0-902F-EFFC9B484D4F}"/>
          </ac:spMkLst>
        </pc:spChg>
        <pc:spChg chg="add mod">
          <ac:chgData name="Sarraju, Malliswari" userId="47020a28-722d-4677-9653-86ccae94e11d" providerId="ADAL" clId="{CC0DE66E-F9D1-4241-B496-F396715A45E7}" dt="2024-05-02T11:57:45.511" v="928" actId="20577"/>
          <ac:spMkLst>
            <pc:docMk/>
            <pc:sldMk cId="154130496" sldId="444"/>
            <ac:spMk id="5" creationId="{1019498B-1C73-DFCB-6AC7-2D7FEA09C405}"/>
          </ac:spMkLst>
        </pc:spChg>
        <pc:spChg chg="add mod">
          <ac:chgData name="Sarraju, Malliswari" userId="47020a28-722d-4677-9653-86ccae94e11d" providerId="ADAL" clId="{CC0DE66E-F9D1-4241-B496-F396715A45E7}" dt="2024-05-02T11:58:59.884" v="1050" actId="1076"/>
          <ac:spMkLst>
            <pc:docMk/>
            <pc:sldMk cId="154130496" sldId="444"/>
            <ac:spMk id="6" creationId="{78AE37E6-1B9C-D704-4075-C38AF22CB04E}"/>
          </ac:spMkLst>
        </pc:spChg>
        <pc:spChg chg="add mod">
          <ac:chgData name="Sarraju, Malliswari" userId="47020a28-722d-4677-9653-86ccae94e11d" providerId="ADAL" clId="{CC0DE66E-F9D1-4241-B496-F396715A45E7}" dt="2024-05-02T11:55:36.195" v="804" actId="20577"/>
          <ac:spMkLst>
            <pc:docMk/>
            <pc:sldMk cId="154130496" sldId="444"/>
            <ac:spMk id="7" creationId="{99D6D2DB-30B3-F7ED-3112-359E9ED3A3F1}"/>
          </ac:spMkLst>
        </pc:spChg>
        <pc:spChg chg="add mod">
          <ac:chgData name="Sarraju, Malliswari" userId="47020a28-722d-4677-9653-86ccae94e11d" providerId="ADAL" clId="{CC0DE66E-F9D1-4241-B496-F396715A45E7}" dt="2024-05-02T11:58:47.704" v="1049" actId="20577"/>
          <ac:spMkLst>
            <pc:docMk/>
            <pc:sldMk cId="154130496" sldId="444"/>
            <ac:spMk id="8" creationId="{CB808FC0-DC02-F381-85CC-EF69980661CB}"/>
          </ac:spMkLst>
        </pc:spChg>
        <pc:spChg chg="mod">
          <ac:chgData name="Sarraju, Malliswari" userId="47020a28-722d-4677-9653-86ccae94e11d" providerId="ADAL" clId="{CC0DE66E-F9D1-4241-B496-F396715A45E7}" dt="2024-05-02T11:49:36.628" v="335" actId="20577"/>
          <ac:spMkLst>
            <pc:docMk/>
            <pc:sldMk cId="154130496" sldId="444"/>
            <ac:spMk id="31" creationId="{7B4B8D14-E438-B2DA-74B1-3DC7299E635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19F032-53C1-4EE3-9E67-4B8CDE8C71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0F4F1F5-4CAA-4EE9-86E4-08109754C1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A25276F-4347-4A77-8779-25794A5FA3F1}" type="datetimeFigureOut">
              <a:rPr lang="en-US" smtClean="0"/>
              <a:t>5/13/24</a:t>
            </a:fld>
            <a:endParaRPr lang="en-US" dirty="0"/>
          </a:p>
        </p:txBody>
      </p:sp>
      <p:sp>
        <p:nvSpPr>
          <p:cNvPr id="4" name="Footer Placeholder 3">
            <a:extLst>
              <a:ext uri="{FF2B5EF4-FFF2-40B4-BE49-F238E27FC236}">
                <a16:creationId xmlns:a16="http://schemas.microsoft.com/office/drawing/2014/main" id="{5CEF2806-7C9E-4564-812D-E429CAC3FB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7F9D17-42B3-4D87-99EA-88FFB2D9DA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7FF870-1514-40BF-9921-34C59D16DE59}" type="slidenum">
              <a:rPr lang="en-US" smtClean="0"/>
              <a:t>‹#›</a:t>
            </a:fld>
            <a:endParaRPr lang="en-US" dirty="0"/>
          </a:p>
        </p:txBody>
      </p:sp>
    </p:spTree>
    <p:extLst>
      <p:ext uri="{BB962C8B-B14F-4D97-AF65-F5344CB8AC3E}">
        <p14:creationId xmlns:p14="http://schemas.microsoft.com/office/powerpoint/2010/main" val="28375795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32CE62-7DAD-4D46-9C44-FB8B2B29EAD6}" type="datetimeFigureOut">
              <a:rPr lang="en-US" smtClean="0"/>
              <a:t>5/13/24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6350" cap="rnd">
            <a:solidFill>
              <a:schemeClr val="accent1"/>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E816B-EE8A-4A59-BF27-832760D86835}" type="slidenum">
              <a:rPr lang="en-US" smtClean="0"/>
              <a:t>‹#›</a:t>
            </a:fld>
            <a:endParaRPr lang="en-US" dirty="0"/>
          </a:p>
        </p:txBody>
      </p:sp>
    </p:spTree>
    <p:extLst>
      <p:ext uri="{BB962C8B-B14F-4D97-AF65-F5344CB8AC3E}">
        <p14:creationId xmlns:p14="http://schemas.microsoft.com/office/powerpoint/2010/main" val="409684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tmp"/><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stru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310477-1515-4A0A-A5E0-880E71B4E025}"/>
              </a:ext>
              <a:ext uri="{C183D7F6-B498-43B3-948B-1728B52AA6E4}">
                <adec:decorative xmlns:adec="http://schemas.microsoft.com/office/drawing/2017/decorative" val="1"/>
              </a:ext>
            </a:extLst>
          </p:cNvPr>
          <p:cNvSpPr/>
          <p:nvPr userDrawn="1"/>
        </p:nvSpPr>
        <p:spPr bwMode="gray">
          <a:xfrm>
            <a:off x="0" y="1"/>
            <a:ext cx="4556043" cy="6858002"/>
          </a:xfrm>
          <a:prstGeom prst="rect">
            <a:avLst/>
          </a:prstGeom>
          <a:solidFill>
            <a:srgbClr val="FBF9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0677" tIns="65339" rIns="130677" bIns="65339" numCol="1" spcCol="0" rtlCol="0" fromWordArt="0" anchor="t" anchorCtr="0" forceAA="0" compatLnSpc="1">
            <a:prstTxWarp prst="textNoShape">
              <a:avLst/>
            </a:prstTxWarp>
            <a:noAutofit/>
          </a:bodyPr>
          <a:lstStyle/>
          <a:p>
            <a:pPr algn="ctr">
              <a:spcBef>
                <a:spcPts val="714"/>
              </a:spcBef>
            </a:pPr>
            <a:endParaRPr lang="en-US" sz="1429" dirty="0">
              <a:solidFill>
                <a:schemeClr val="bg1"/>
              </a:solidFill>
            </a:endParaRPr>
          </a:p>
        </p:txBody>
      </p:sp>
      <p:pic>
        <p:nvPicPr>
          <p:cNvPr id="23" name="Optum logo" descr="Optum">
            <a:extLst>
              <a:ext uri="{FF2B5EF4-FFF2-40B4-BE49-F238E27FC236}">
                <a16:creationId xmlns:a16="http://schemas.microsoft.com/office/drawing/2014/main" id="{33540F47-FA69-40F1-B951-BB6DF057FA97}"/>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824247" y="523904"/>
            <a:ext cx="2438884" cy="706174"/>
          </a:xfrm>
          <a:prstGeom prst="rect">
            <a:avLst/>
          </a:prstGeom>
        </p:spPr>
      </p:pic>
      <p:sp>
        <p:nvSpPr>
          <p:cNvPr id="8" name="TextBox 7">
            <a:extLst>
              <a:ext uri="{FF2B5EF4-FFF2-40B4-BE49-F238E27FC236}">
                <a16:creationId xmlns:a16="http://schemas.microsoft.com/office/drawing/2014/main" id="{144308BD-A2EF-404E-BE32-E7DA086E8C83}"/>
              </a:ext>
            </a:extLst>
          </p:cNvPr>
          <p:cNvSpPr txBox="1"/>
          <p:nvPr userDrawn="1"/>
        </p:nvSpPr>
        <p:spPr bwMode="gray">
          <a:xfrm>
            <a:off x="824247" y="2404812"/>
            <a:ext cx="1758315" cy="1000274"/>
          </a:xfrm>
          <a:prstGeom prst="rect">
            <a:avLst/>
          </a:prstGeom>
          <a:noFill/>
        </p:spPr>
        <p:txBody>
          <a:bodyPr wrap="square" lIns="0" tIns="0" rIns="0" bIns="0" rtlCol="0">
            <a:spAutoFit/>
          </a:bodyPr>
          <a:lstStyle/>
          <a:p>
            <a:pPr algn="l">
              <a:spcBef>
                <a:spcPts val="714"/>
              </a:spcBef>
            </a:pPr>
            <a:r>
              <a:rPr lang="en-US" sz="6500" b="1" dirty="0">
                <a:solidFill>
                  <a:schemeClr val="accent6"/>
                </a:solidFill>
              </a:rPr>
              <a:t>16:9</a:t>
            </a:r>
          </a:p>
        </p:txBody>
      </p:sp>
      <p:sp>
        <p:nvSpPr>
          <p:cNvPr id="22" name="TextBox 21">
            <a:extLst>
              <a:ext uri="{FF2B5EF4-FFF2-40B4-BE49-F238E27FC236}">
                <a16:creationId xmlns:a16="http://schemas.microsoft.com/office/drawing/2014/main" id="{3E57223A-B05B-4614-AAEA-675CF58D9E9B}"/>
              </a:ext>
            </a:extLst>
          </p:cNvPr>
          <p:cNvSpPr txBox="1"/>
          <p:nvPr userDrawn="1"/>
        </p:nvSpPr>
        <p:spPr bwMode="gray">
          <a:xfrm>
            <a:off x="824247" y="3177094"/>
            <a:ext cx="2436843" cy="615553"/>
          </a:xfrm>
          <a:prstGeom prst="rect">
            <a:avLst/>
          </a:prstGeom>
          <a:noFill/>
        </p:spPr>
        <p:txBody>
          <a:bodyPr wrap="square" lIns="0" tIns="0" rIns="0" bIns="0" rtlCol="0">
            <a:spAutoFit/>
          </a:bodyPr>
          <a:lstStyle/>
          <a:p>
            <a:pPr algn="l">
              <a:spcBef>
                <a:spcPts val="0"/>
              </a:spcBef>
            </a:pPr>
            <a:r>
              <a:rPr lang="en-US" sz="4000" b="0" dirty="0">
                <a:solidFill>
                  <a:schemeClr val="accent6"/>
                </a:solidFill>
              </a:rPr>
              <a:t>on-screen</a:t>
            </a:r>
          </a:p>
        </p:txBody>
      </p:sp>
      <p:sp>
        <p:nvSpPr>
          <p:cNvPr id="10" name="TextBox 9">
            <a:extLst>
              <a:ext uri="{FF2B5EF4-FFF2-40B4-BE49-F238E27FC236}">
                <a16:creationId xmlns:a16="http://schemas.microsoft.com/office/drawing/2014/main" id="{FD38DA28-EF8F-43D1-AD7F-CCB3640760DD}"/>
              </a:ext>
            </a:extLst>
          </p:cNvPr>
          <p:cNvSpPr txBox="1"/>
          <p:nvPr userDrawn="1"/>
        </p:nvSpPr>
        <p:spPr bwMode="gray">
          <a:xfrm>
            <a:off x="822196" y="4177368"/>
            <a:ext cx="3584240" cy="200055"/>
          </a:xfrm>
          <a:prstGeom prst="rect">
            <a:avLst/>
          </a:prstGeom>
          <a:noFill/>
        </p:spPr>
        <p:txBody>
          <a:bodyPr wrap="square" lIns="0" tIns="0" rIns="0" bIns="0" rtlCol="0">
            <a:spAutoFit/>
          </a:bodyPr>
          <a:lstStyle/>
          <a:p>
            <a:pPr algn="l">
              <a:spcBef>
                <a:spcPts val="714"/>
              </a:spcBef>
            </a:pPr>
            <a:r>
              <a:rPr lang="en-US" sz="1300" noProof="0" dirty="0">
                <a:solidFill>
                  <a:schemeClr val="tx1"/>
                </a:solidFill>
              </a:rPr>
              <a:t>Released January 2024</a:t>
            </a:r>
          </a:p>
        </p:txBody>
      </p:sp>
      <p:pic>
        <p:nvPicPr>
          <p:cNvPr id="12" name="Picture 11" descr="Star icon">
            <a:extLst>
              <a:ext uri="{FF2B5EF4-FFF2-40B4-BE49-F238E27FC236}">
                <a16:creationId xmlns:a16="http://schemas.microsoft.com/office/drawing/2014/main" id="{82FEFB7F-0CFC-4989-B627-4D0D34B303E2}"/>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bwMode="gray">
          <a:xfrm>
            <a:off x="827390" y="4941778"/>
            <a:ext cx="587679" cy="587679"/>
          </a:xfrm>
          <a:prstGeom prst="rect">
            <a:avLst/>
          </a:prstGeom>
        </p:spPr>
      </p:pic>
      <p:sp>
        <p:nvSpPr>
          <p:cNvPr id="11" name="TextBox 10">
            <a:extLst>
              <a:ext uri="{FF2B5EF4-FFF2-40B4-BE49-F238E27FC236}">
                <a16:creationId xmlns:a16="http://schemas.microsoft.com/office/drawing/2014/main" id="{9145794E-DC8C-4B31-A9C2-C6C3CF44B391}"/>
              </a:ext>
            </a:extLst>
          </p:cNvPr>
          <p:cNvSpPr txBox="1"/>
          <p:nvPr userDrawn="1"/>
        </p:nvSpPr>
        <p:spPr bwMode="gray">
          <a:xfrm>
            <a:off x="822196" y="5589173"/>
            <a:ext cx="2834865" cy="507831"/>
          </a:xfrm>
          <a:prstGeom prst="rect">
            <a:avLst/>
          </a:prstGeom>
          <a:noFill/>
        </p:spPr>
        <p:txBody>
          <a:bodyPr wrap="square" lIns="0" tIns="0" rIns="0" bIns="0" rtlCol="0">
            <a:spAutoFit/>
          </a:bodyPr>
          <a:lstStyle/>
          <a:p>
            <a:pPr>
              <a:spcBef>
                <a:spcPts val="600"/>
              </a:spcBef>
            </a:pPr>
            <a:r>
              <a:rPr lang="en-US" sz="1100" b="1" dirty="0">
                <a:solidFill>
                  <a:schemeClr val="accent6"/>
                </a:solidFill>
              </a:rPr>
              <a:t>Reminder: </a:t>
            </a:r>
            <a:r>
              <a:rPr lang="en-US" sz="1100" dirty="0">
                <a:solidFill>
                  <a:schemeClr val="tx1"/>
                </a:solidFill>
              </a:rPr>
              <a:t>Download a new template from</a:t>
            </a:r>
            <a:br>
              <a:rPr lang="en-US" sz="1100" dirty="0">
                <a:solidFill>
                  <a:schemeClr val="tx1"/>
                </a:solidFill>
              </a:rPr>
            </a:br>
            <a:r>
              <a:rPr lang="en-US" sz="1100" dirty="0">
                <a:solidFill>
                  <a:schemeClr val="tx1"/>
                </a:solidFill>
              </a:rPr>
              <a:t>Optum Brand Center </a:t>
            </a:r>
            <a:r>
              <a:rPr lang="en-US" sz="1100" b="1" dirty="0">
                <a:solidFill>
                  <a:schemeClr val="tx1"/>
                </a:solidFill>
              </a:rPr>
              <a:t>each time</a:t>
            </a:r>
            <a:r>
              <a:rPr lang="en-US" sz="1100" dirty="0">
                <a:solidFill>
                  <a:schemeClr val="tx1"/>
                </a:solidFill>
              </a:rPr>
              <a:t> a document is started. Templates continuously evolve.</a:t>
            </a:r>
          </a:p>
        </p:txBody>
      </p:sp>
      <p:pic>
        <p:nvPicPr>
          <p:cNvPr id="18" name="Picture 17">
            <a:extLst>
              <a:ext uri="{FF2B5EF4-FFF2-40B4-BE49-F238E27FC236}">
                <a16:creationId xmlns:a16="http://schemas.microsoft.com/office/drawing/2014/main" id="{0B9B688F-3869-4ECE-BE40-DE3ADDF3F073}"/>
              </a:ext>
              <a:ext uri="{C183D7F6-B498-43B3-948B-1728B52AA6E4}">
                <adec:decorative xmlns:adec="http://schemas.microsoft.com/office/drawing/2017/decorative" val="1"/>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bwMode="gray">
          <a:xfrm>
            <a:off x="5122888" y="4245508"/>
            <a:ext cx="3298775" cy="1857119"/>
          </a:xfrm>
          <a:prstGeom prst="rect">
            <a:avLst/>
          </a:prstGeom>
          <a:ln w="6350">
            <a:solidFill>
              <a:schemeClr val="accent2"/>
            </a:solidFill>
          </a:ln>
        </p:spPr>
      </p:pic>
      <p:pic>
        <p:nvPicPr>
          <p:cNvPr id="4" name="Picture 3">
            <a:extLst>
              <a:ext uri="{FF2B5EF4-FFF2-40B4-BE49-F238E27FC236}">
                <a16:creationId xmlns:a16="http://schemas.microsoft.com/office/drawing/2014/main" id="{11A66DFB-0BA7-42B4-63AA-F29DED25E097}"/>
              </a:ext>
              <a:ext uri="{C183D7F6-B498-43B3-948B-1728B52AA6E4}">
                <adec:decorative xmlns:adec="http://schemas.microsoft.com/office/drawing/2017/decorative" val="1"/>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421497" y="4243004"/>
            <a:ext cx="3310128" cy="1859623"/>
          </a:xfrm>
          <a:prstGeom prst="rect">
            <a:avLst/>
          </a:prstGeom>
          <a:ln w="6350">
            <a:solidFill>
              <a:schemeClr val="accent2"/>
            </a:solidFill>
          </a:ln>
        </p:spPr>
      </p:pic>
      <p:pic>
        <p:nvPicPr>
          <p:cNvPr id="3" name="Picture 2">
            <a:extLst>
              <a:ext uri="{FF2B5EF4-FFF2-40B4-BE49-F238E27FC236}">
                <a16:creationId xmlns:a16="http://schemas.microsoft.com/office/drawing/2014/main" id="{EB8C1BEC-5C50-EC82-6813-2CCF2BF25A5A}"/>
              </a:ext>
              <a:ext uri="{C183D7F6-B498-43B3-948B-1728B52AA6E4}">
                <adec:decorative xmlns:adec="http://schemas.microsoft.com/office/drawing/2017/decorative" val="1"/>
              </a:ext>
            </a:extLst>
          </p:cNvPr>
          <p:cNvPicPr>
            <a:picLocks noChangeAspect="1"/>
          </p:cNvPicPr>
          <p:nvPr userDrawn="1"/>
        </p:nvPicPr>
        <p:blipFill>
          <a:blip r:embed="rId7"/>
          <a:stretch>
            <a:fillRect/>
          </a:stretch>
        </p:blipFill>
        <p:spPr>
          <a:xfrm>
            <a:off x="5121966" y="525529"/>
            <a:ext cx="6609660" cy="3725696"/>
          </a:xfrm>
          <a:prstGeom prst="rect">
            <a:avLst/>
          </a:prstGeom>
          <a:ln w="6350">
            <a:solidFill>
              <a:schemeClr val="accent2"/>
            </a:solidFill>
          </a:ln>
        </p:spPr>
      </p:pic>
    </p:spTree>
    <p:extLst>
      <p:ext uri="{BB962C8B-B14F-4D97-AF65-F5344CB8AC3E}">
        <p14:creationId xmlns:p14="http://schemas.microsoft.com/office/powerpoint/2010/main" val="1185727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08">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93E2B6F-B0F8-598A-12EC-0815E7654FD0}"/>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9696FBF0-1B42-325E-9531-A33DF9031814}"/>
              </a:ext>
            </a:extLst>
          </p:cNvPr>
          <p:cNvSpPr>
            <a:spLocks noGrp="1"/>
          </p:cNvSpPr>
          <p:nvPr>
            <p:ph type="dt" sz="half" idx="16"/>
          </p:nvPr>
        </p:nvSpPr>
        <p:spPr/>
        <p:txBody>
          <a:bodyPr/>
          <a:lstStyle/>
          <a:p>
            <a:fld id="{31D07194-3FCF-4B6D-B722-EDAE00F746E4}" type="datetime1">
              <a:rPr lang="en-US" smtClean="0"/>
              <a:t>5/13/24</a:t>
            </a:fld>
            <a:endParaRPr lang="en-US" dirty="0"/>
          </a:p>
        </p:txBody>
      </p:sp>
      <p:sp>
        <p:nvSpPr>
          <p:cNvPr id="4" name="Footer Placeholder 3">
            <a:extLst>
              <a:ext uri="{FF2B5EF4-FFF2-40B4-BE49-F238E27FC236}">
                <a16:creationId xmlns:a16="http://schemas.microsoft.com/office/drawing/2014/main" id="{E529C78D-F523-2F5F-AF8F-9D18AFD1F748}"/>
              </a:ext>
            </a:extLst>
          </p:cNvPr>
          <p:cNvSpPr>
            <a:spLocks noGrp="1"/>
          </p:cNvSpPr>
          <p:nvPr>
            <p:ph type="ftr" sz="quarter" idx="17"/>
          </p:nvPr>
        </p:nvSpPr>
        <p:spPr/>
        <p:txBody>
          <a:bodyPr/>
          <a:lstStyle/>
          <a:p>
            <a:r>
              <a:rPr lang="en-US"/>
              <a:t>Confidential property of Optum. Do not distribute or reproduce without express permission from Optum.</a:t>
            </a:r>
            <a:endParaRPr lang="en-US" dirty="0"/>
          </a:p>
        </p:txBody>
      </p:sp>
      <p:sp>
        <p:nvSpPr>
          <p:cNvPr id="9" name="Slide Number Placeholder 8">
            <a:extLst>
              <a:ext uri="{FF2B5EF4-FFF2-40B4-BE49-F238E27FC236}">
                <a16:creationId xmlns:a16="http://schemas.microsoft.com/office/drawing/2014/main" id="{2483F371-F5E3-E66E-2FC2-36252A822E65}"/>
              </a:ext>
            </a:extLst>
          </p:cNvPr>
          <p:cNvSpPr>
            <a:spLocks noGrp="1"/>
          </p:cNvSpPr>
          <p:nvPr>
            <p:ph type="sldNum" sz="quarter" idx="18"/>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739192181"/>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13F80B4D-94E3-497C-9014-7F8EABA417B7}"/>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Section headers</a:t>
            </a:r>
          </a:p>
        </p:txBody>
      </p:sp>
      <p:cxnSp>
        <p:nvCxnSpPr>
          <p:cNvPr id="4" name="Arrow">
            <a:extLst>
              <a:ext uri="{FF2B5EF4-FFF2-40B4-BE49-F238E27FC236}">
                <a16:creationId xmlns:a16="http://schemas.microsoft.com/office/drawing/2014/main" id="{5CA4857D-50A4-4F6E-8AC6-F53991E25BA7}"/>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542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8DDE5A22-EAF8-4C1A-AC51-DA6B599674BD}" type="datetime1">
              <a:rPr lang="en-US" smtClean="0"/>
              <a:t>5/13/24</a:t>
            </a:fld>
            <a:endParaRPr lang="en-US" dirty="0"/>
          </a:p>
        </p:txBody>
      </p:sp>
    </p:spTree>
    <p:extLst>
      <p:ext uri="{BB962C8B-B14F-4D97-AF65-F5344CB8AC3E}">
        <p14:creationId xmlns:p14="http://schemas.microsoft.com/office/powerpoint/2010/main" val="246586910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0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4047E-FA3E-49C2-97F7-5B543041A6B9}"/>
              </a:ext>
            </a:extLst>
          </p:cNvPr>
          <p:cNvSpPr>
            <a:spLocks noGrp="1"/>
          </p:cNvSpPr>
          <p:nvPr>
            <p:ph type="title" hasCustomPrompt="1"/>
          </p:nvPr>
        </p:nvSpPr>
        <p:spPr bwMode="gray">
          <a:xfrm>
            <a:off x="1752600" y="2451107"/>
            <a:ext cx="8686800" cy="1523494"/>
          </a:xfrm>
        </p:spPr>
        <p:txBody>
          <a:bodyPr anchor="b"/>
          <a:lstStyle>
            <a:lvl1pPr algn="ctr">
              <a:defRPr sz="5500"/>
            </a:lvl1pPr>
          </a:lstStyle>
          <a:p>
            <a:r>
              <a:rPr lang="en-US" dirty="0"/>
              <a:t>Section title; Arial 55pt, sentence case</a:t>
            </a:r>
          </a:p>
        </p:txBody>
      </p:sp>
      <p:sp>
        <p:nvSpPr>
          <p:cNvPr id="3" name="Subtitle placeholder">
            <a:extLst>
              <a:ext uri="{FF2B5EF4-FFF2-40B4-BE49-F238E27FC236}">
                <a16:creationId xmlns:a16="http://schemas.microsoft.com/office/drawing/2014/main" id="{1984467D-8998-4601-8ABC-FDE348E4BFF2}"/>
              </a:ext>
            </a:extLst>
          </p:cNvPr>
          <p:cNvSpPr>
            <a:spLocks noGrp="1"/>
          </p:cNvSpPr>
          <p:nvPr>
            <p:ph type="body" idx="1" hasCustomPrompt="1"/>
          </p:nvPr>
        </p:nvSpPr>
        <p:spPr bwMode="gray">
          <a:xfrm>
            <a:off x="1752600" y="4255572"/>
            <a:ext cx="8686800" cy="332399"/>
          </a:xfrm>
        </p:spPr>
        <p:txBody>
          <a:bodyPr>
            <a:spAutoFit/>
          </a:bodyPr>
          <a:lstStyle>
            <a:lvl1pPr marL="0" indent="0" algn="ctr">
              <a:lnSpc>
                <a:spcPct val="90000"/>
              </a:lnSpc>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 (optional); Arial 24pt, sentence case</a:t>
            </a:r>
          </a:p>
        </p:txBody>
      </p:sp>
      <p:sp>
        <p:nvSpPr>
          <p:cNvPr id="5" name="Footer Placeholder 4">
            <a:extLst>
              <a:ext uri="{FF2B5EF4-FFF2-40B4-BE49-F238E27FC236}">
                <a16:creationId xmlns:a16="http://schemas.microsoft.com/office/drawing/2014/main" id="{D444279A-BCE2-4BB7-8BEE-7A06041140C9}"/>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8C9E9B4-49EA-4882-85A5-CCD50D15CDE0}"/>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4" name="Date Placeholder 3" hidden="1">
            <a:extLst>
              <a:ext uri="{FF2B5EF4-FFF2-40B4-BE49-F238E27FC236}">
                <a16:creationId xmlns:a16="http://schemas.microsoft.com/office/drawing/2014/main" id="{39B679AE-D173-4857-9656-61C15B78E493}"/>
              </a:ext>
            </a:extLst>
          </p:cNvPr>
          <p:cNvSpPr>
            <a:spLocks noGrp="1"/>
          </p:cNvSpPr>
          <p:nvPr>
            <p:ph type="dt" sz="half" idx="10"/>
          </p:nvPr>
        </p:nvSpPr>
        <p:spPr/>
        <p:txBody>
          <a:bodyPr/>
          <a:lstStyle/>
          <a:p>
            <a:fld id="{AA231FC8-4CC9-4D4D-9D42-4100B12BBFD2}" type="datetime1">
              <a:rPr lang="en-US" smtClean="0"/>
              <a:t>5/13/24</a:t>
            </a:fld>
            <a:endParaRPr lang="en-US" dirty="0"/>
          </a:p>
        </p:txBody>
      </p:sp>
    </p:spTree>
    <p:extLst>
      <p:ext uri="{BB962C8B-B14F-4D97-AF65-F5344CB8AC3E}">
        <p14:creationId xmlns:p14="http://schemas.microsoft.com/office/powerpoint/2010/main" val="291250076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101" userDrawn="1">
          <p15:clr>
            <a:srgbClr val="FBAE40"/>
          </p15:clr>
        </p15:guide>
        <p15:guide id="2" pos="6577"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5" name="TextBox 1">
            <a:extLst>
              <a:ext uri="{FF2B5EF4-FFF2-40B4-BE49-F238E27FC236}">
                <a16:creationId xmlns:a16="http://schemas.microsoft.com/office/drawing/2014/main" id="{3A455D22-8446-4F14-AA52-97E668DEC836}"/>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Standard layouts</a:t>
            </a:r>
          </a:p>
        </p:txBody>
      </p:sp>
      <p:cxnSp>
        <p:nvCxnSpPr>
          <p:cNvPr id="4" name="Arrow">
            <a:extLst>
              <a:ext uri="{FF2B5EF4-FFF2-40B4-BE49-F238E27FC236}">
                <a16:creationId xmlns:a16="http://schemas.microsoft.com/office/drawing/2014/main" id="{9FFBF798-5E41-4C4C-8019-BFB1C5FBD16F}"/>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2913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4" name="Footer Placeholder 3">
            <a:extLst>
              <a:ext uri="{FF2B5EF4-FFF2-40B4-BE49-F238E27FC236}">
                <a16:creationId xmlns:a16="http://schemas.microsoft.com/office/drawing/2014/main" id="{F7BFA8CA-0947-4A58-87AE-004F617F47B1}"/>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408F62C-9090-4EA7-BBD2-481410405BBE}"/>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3" name="Date Placeholder 2" hidden="1">
            <a:extLst>
              <a:ext uri="{FF2B5EF4-FFF2-40B4-BE49-F238E27FC236}">
                <a16:creationId xmlns:a16="http://schemas.microsoft.com/office/drawing/2014/main" id="{8A49B71C-EE28-4F4C-994D-7E3486111388}"/>
              </a:ext>
            </a:extLst>
          </p:cNvPr>
          <p:cNvSpPr>
            <a:spLocks noGrp="1"/>
          </p:cNvSpPr>
          <p:nvPr>
            <p:ph type="dt" sz="half" idx="10"/>
          </p:nvPr>
        </p:nvSpPr>
        <p:spPr/>
        <p:txBody>
          <a:bodyPr/>
          <a:lstStyle/>
          <a:p>
            <a:fld id="{699AD85F-304C-4BF5-94FB-50C7E84ED8FF}" type="datetime1">
              <a:rPr lang="en-US" smtClean="0"/>
              <a:t>5/13/24</a:t>
            </a:fld>
            <a:endParaRPr lang="en-US" dirty="0"/>
          </a:p>
        </p:txBody>
      </p:sp>
    </p:spTree>
    <p:extLst>
      <p:ext uri="{BB962C8B-B14F-4D97-AF65-F5344CB8AC3E}">
        <p14:creationId xmlns:p14="http://schemas.microsoft.com/office/powerpoint/2010/main" val="1485012413"/>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793" userDrawn="1">
          <p15:clr>
            <a:srgbClr val="FBAE40"/>
          </p15:clr>
        </p15:guide>
        <p15:guide id="4" orient="horz" pos="3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1777-1CC4-46CB-8EB7-B1DE3217D445}"/>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8" name="Subtitle placeholder">
            <a:extLst>
              <a:ext uri="{FF2B5EF4-FFF2-40B4-BE49-F238E27FC236}">
                <a16:creationId xmlns:a16="http://schemas.microsoft.com/office/drawing/2014/main" id="{760BD2C6-F5E4-43C7-9A69-D1113FFABFA9}"/>
              </a:ext>
            </a:extLst>
          </p:cNvPr>
          <p:cNvSpPr>
            <a:spLocks noGrp="1"/>
          </p:cNvSpPr>
          <p:nvPr>
            <p:ph type="body" sz="quarter" idx="13" hasCustomPrompt="1"/>
          </p:nvPr>
        </p:nvSpPr>
        <p:spPr bwMode="gray">
          <a:xfrm>
            <a:off x="457198" y="958653"/>
            <a:ext cx="9601200" cy="269304"/>
          </a:xfrm>
        </p:spPr>
        <p:txBody>
          <a:bodyPr wrap="square">
            <a:spAutoFit/>
          </a:bodyPr>
          <a:lstStyle>
            <a:lvl1pPr>
              <a:lnSpc>
                <a:spcPct val="100000"/>
              </a:lnSpc>
              <a:spcBef>
                <a:spcPts val="0"/>
              </a:spcBef>
              <a:defRPr sz="1750" b="1">
                <a:solidFill>
                  <a:schemeClr val="accent6"/>
                </a:solidFill>
              </a:defRPr>
            </a:lvl1pPr>
          </a:lstStyle>
          <a:p>
            <a:pPr lvl="0"/>
            <a:r>
              <a:rPr lang="en-US" dirty="0"/>
              <a:t>Slide subtitle; Arial 17.5pt bold, sentence case (1 line)</a:t>
            </a:r>
          </a:p>
        </p:txBody>
      </p:sp>
      <p:sp>
        <p:nvSpPr>
          <p:cNvPr id="4" name="Footer Placeholder 3">
            <a:extLst>
              <a:ext uri="{FF2B5EF4-FFF2-40B4-BE49-F238E27FC236}">
                <a16:creationId xmlns:a16="http://schemas.microsoft.com/office/drawing/2014/main" id="{20A558EA-9255-4DE1-B9D1-B0557684C783}"/>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CFBBDC95-8D51-42CB-B4C0-9B8E3C030FAA}"/>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3" name="Date Placeholder 2" hidden="1">
            <a:extLst>
              <a:ext uri="{FF2B5EF4-FFF2-40B4-BE49-F238E27FC236}">
                <a16:creationId xmlns:a16="http://schemas.microsoft.com/office/drawing/2014/main" id="{76B3DF85-06AB-4D09-9458-B0A4DE468FDB}"/>
              </a:ext>
            </a:extLst>
          </p:cNvPr>
          <p:cNvSpPr>
            <a:spLocks noGrp="1"/>
          </p:cNvSpPr>
          <p:nvPr>
            <p:ph type="dt" sz="half" idx="10"/>
          </p:nvPr>
        </p:nvSpPr>
        <p:spPr/>
        <p:txBody>
          <a:bodyPr/>
          <a:lstStyle/>
          <a:p>
            <a:fld id="{5C49669F-A6B0-45C8-9E96-E3ECF646095E}" type="datetime1">
              <a:rPr lang="en-US" smtClean="0"/>
              <a:t>5/13/24</a:t>
            </a:fld>
            <a:endParaRPr lang="en-US" dirty="0"/>
          </a:p>
        </p:txBody>
      </p:sp>
    </p:spTree>
    <p:extLst>
      <p:ext uri="{BB962C8B-B14F-4D97-AF65-F5344CB8AC3E}">
        <p14:creationId xmlns:p14="http://schemas.microsoft.com/office/powerpoint/2010/main" val="1078718518"/>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603" userDrawn="1">
          <p15:clr>
            <a:srgbClr val="FBAE40"/>
          </p15:clr>
        </p15:guide>
        <p15:guide id="3" orient="horz" pos="1014" userDrawn="1">
          <p15:clr>
            <a:srgbClr val="FBAE40"/>
          </p15:clr>
        </p15:guide>
        <p15:guide id="4" orient="horz" pos="3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Two 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8E8B-99F0-45A8-BCAB-DBB719616F12}"/>
              </a:ext>
            </a:extLst>
          </p:cNvPr>
          <p:cNvSpPr>
            <a:spLocks noGrp="1"/>
          </p:cNvSpPr>
          <p:nvPr>
            <p:ph type="title" hasCustomPrompt="1"/>
          </p:nvPr>
        </p:nvSpPr>
        <p:spPr bwMode="gray">
          <a:xfrm>
            <a:off x="457199" y="555639"/>
            <a:ext cx="9601200" cy="609398"/>
          </a:xfrm>
        </p:spPr>
        <p:txBody>
          <a:bodyPr/>
          <a:lstStyle>
            <a:lvl1pPr>
              <a:defRPr/>
            </a:lvl1pPr>
          </a:lstStyle>
          <a:p>
            <a:r>
              <a:rPr lang="en-US" dirty="0"/>
              <a:t>Slide title; Arial 22pt bold, sentence case. This layout accommodates a slide title that extends downward to a second line (max. 2 lines).</a:t>
            </a:r>
          </a:p>
        </p:txBody>
      </p:sp>
      <p:sp>
        <p:nvSpPr>
          <p:cNvPr id="7" name="Footer Placeholder 6">
            <a:extLst>
              <a:ext uri="{FF2B5EF4-FFF2-40B4-BE49-F238E27FC236}">
                <a16:creationId xmlns:a16="http://schemas.microsoft.com/office/drawing/2014/main" id="{2F19E74A-0080-4967-9833-9ACB7226DDE7}"/>
              </a:ext>
            </a:extLst>
          </p:cNvPr>
          <p:cNvSpPr>
            <a:spLocks noGrp="1"/>
          </p:cNvSpPr>
          <p:nvPr>
            <p:ph type="ftr" sz="quarter" idx="11"/>
          </p:nvPr>
        </p:nvSpPr>
        <p:spPr/>
        <p:txBody>
          <a:bodyPr/>
          <a:lstStyle/>
          <a:p>
            <a:r>
              <a:rPr lang="en-US" dirty="0"/>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8B45D769-A041-452F-B2B9-DCBF82634579}"/>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6" name="Date Placeholder 5" hidden="1">
            <a:extLst>
              <a:ext uri="{FF2B5EF4-FFF2-40B4-BE49-F238E27FC236}">
                <a16:creationId xmlns:a16="http://schemas.microsoft.com/office/drawing/2014/main" id="{371431DB-E6A6-49C5-8087-27C6A3B2A54B}"/>
              </a:ext>
            </a:extLst>
          </p:cNvPr>
          <p:cNvSpPr>
            <a:spLocks noGrp="1"/>
          </p:cNvSpPr>
          <p:nvPr>
            <p:ph type="dt" sz="half" idx="10"/>
          </p:nvPr>
        </p:nvSpPr>
        <p:spPr/>
        <p:txBody>
          <a:bodyPr/>
          <a:lstStyle/>
          <a:p>
            <a:fld id="{563D2711-4916-4AC1-9EA9-C56F49A70B8A}" type="datetime1">
              <a:rPr lang="en-US" smtClean="0"/>
              <a:t>5/13/24</a:t>
            </a:fld>
            <a:endParaRPr lang="en-US" dirty="0"/>
          </a:p>
        </p:txBody>
      </p:sp>
    </p:spTree>
    <p:extLst>
      <p:ext uri="{BB962C8B-B14F-4D97-AF65-F5344CB8AC3E}">
        <p14:creationId xmlns:p14="http://schemas.microsoft.com/office/powerpoint/2010/main" val="975390374"/>
      </p:ext>
    </p:extLst>
  </p:cSld>
  <p:clrMapOvr>
    <a:masterClrMapping/>
  </p:clrMapOvr>
  <p:extLst>
    <p:ext uri="{DCECCB84-F9BA-43D5-87BE-67443E8EF086}">
      <p15:sldGuideLst xmlns:p15="http://schemas.microsoft.com/office/powerpoint/2012/main">
        <p15:guide id="1" orient="horz" pos="3776" userDrawn="1">
          <p15:clr>
            <a:srgbClr val="FBAE40"/>
          </p15:clr>
        </p15:guide>
        <p15:guide id="3" orient="horz" pos="1016" userDrawn="1">
          <p15:clr>
            <a:srgbClr val="FBAE40"/>
          </p15:clr>
        </p15:guide>
        <p15:guide id="4" orient="horz" pos="34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F07F8-7529-498B-8D34-E0851EDB82CA}"/>
              </a:ext>
            </a:extLst>
          </p:cNvPr>
          <p:cNvSpPr>
            <a:spLocks noGrp="1"/>
          </p:cNvSpPr>
          <p:nvPr>
            <p:ph type="title" hasCustomPrompt="1"/>
          </p:nvPr>
        </p:nvSpPr>
        <p:spPr bwMode="gray"/>
        <p:txBody>
          <a:bodyPr/>
          <a:lstStyle>
            <a:lvl1pPr>
              <a:defRPr/>
            </a:lvl1pPr>
          </a:lstStyle>
          <a:p>
            <a:r>
              <a:rPr lang="en-US" dirty="0"/>
              <a:t>Slide title; Arial 22pt bold, sentence case (1 line)</a:t>
            </a:r>
          </a:p>
        </p:txBody>
      </p:sp>
      <p:sp>
        <p:nvSpPr>
          <p:cNvPr id="3" name="Content Placeholder 2">
            <a:extLst>
              <a:ext uri="{FF2B5EF4-FFF2-40B4-BE49-F238E27FC236}">
                <a16:creationId xmlns:a16="http://schemas.microsoft.com/office/drawing/2014/main" id="{97828B26-FB6F-4B30-8973-00FC53DA3EAD}"/>
              </a:ext>
            </a:extLst>
          </p:cNvPr>
          <p:cNvSpPr>
            <a:spLocks noGrp="1"/>
          </p:cNvSpPr>
          <p:nvPr>
            <p:ph idx="1" hasCustomPrompt="1"/>
          </p:nvPr>
        </p:nvSpPr>
        <p:spPr bwMode="gray">
          <a:xfrm>
            <a:off x="1524000" y="1557210"/>
            <a:ext cx="9144000" cy="393008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C6F9B0AB-0E2D-494E-B617-49AC025A7447}"/>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E92844E1-DCBE-4FE7-B46C-155141DCD59B}"/>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4" name="Date Placeholder 3" hidden="1">
            <a:extLst>
              <a:ext uri="{FF2B5EF4-FFF2-40B4-BE49-F238E27FC236}">
                <a16:creationId xmlns:a16="http://schemas.microsoft.com/office/drawing/2014/main" id="{E8F05950-6299-4B4F-B254-8E9E230299D9}"/>
              </a:ext>
            </a:extLst>
          </p:cNvPr>
          <p:cNvSpPr>
            <a:spLocks noGrp="1"/>
          </p:cNvSpPr>
          <p:nvPr>
            <p:ph type="dt" sz="half" idx="10"/>
          </p:nvPr>
        </p:nvSpPr>
        <p:spPr bwMode="gray"/>
        <p:txBody>
          <a:bodyPr/>
          <a:lstStyle/>
          <a:p>
            <a:fld id="{8F7E04CA-C30D-40A2-B51C-2DAC9C9B2D09}" type="datetime1">
              <a:rPr lang="en-US" smtClean="0"/>
              <a:t>5/13/24</a:t>
            </a:fld>
            <a:endParaRPr lang="en-US" dirty="0"/>
          </a:p>
        </p:txBody>
      </p:sp>
    </p:spTree>
    <p:extLst>
      <p:ext uri="{BB962C8B-B14F-4D97-AF65-F5344CB8AC3E}">
        <p14:creationId xmlns:p14="http://schemas.microsoft.com/office/powerpoint/2010/main" val="1217844453"/>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bg bwMode="gray">
      <p:bgRef idx="1001">
        <a:schemeClr val="bg1"/>
      </p:bgRef>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820AF22-0BC8-4D54-AFFC-11C9299ACFC0}"/>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4" name="Slide Number Placeholder 3">
            <a:extLst>
              <a:ext uri="{FF2B5EF4-FFF2-40B4-BE49-F238E27FC236}">
                <a16:creationId xmlns:a16="http://schemas.microsoft.com/office/drawing/2014/main" id="{7F8E785F-27DE-459F-AC73-FAA76F4C475F}"/>
              </a:ext>
            </a:extLst>
          </p:cNvPr>
          <p:cNvSpPr>
            <a:spLocks noGrp="1"/>
          </p:cNvSpPr>
          <p:nvPr>
            <p:ph type="sldNum" sz="quarter" idx="12"/>
          </p:nvPr>
        </p:nvSpPr>
        <p:spPr/>
        <p:txBody>
          <a:bodyPr/>
          <a:lstStyle/>
          <a:p>
            <a:fld id="{03805D93-7D4B-4CBC-BABC-3A8AC08CB7F4}" type="slidenum">
              <a:rPr lang="en-US" smtClean="0"/>
              <a:t>‹#›</a:t>
            </a:fld>
            <a:endParaRPr lang="en-US" dirty="0"/>
          </a:p>
        </p:txBody>
      </p:sp>
      <p:sp>
        <p:nvSpPr>
          <p:cNvPr id="2" name="Date Placeholder 1" hidden="1">
            <a:extLst>
              <a:ext uri="{FF2B5EF4-FFF2-40B4-BE49-F238E27FC236}">
                <a16:creationId xmlns:a16="http://schemas.microsoft.com/office/drawing/2014/main" id="{2A88930E-BBA5-4E1B-A5EF-DED17AD07096}"/>
              </a:ext>
            </a:extLst>
          </p:cNvPr>
          <p:cNvSpPr>
            <a:spLocks noGrp="1"/>
          </p:cNvSpPr>
          <p:nvPr>
            <p:ph type="dt" sz="half" idx="10"/>
          </p:nvPr>
        </p:nvSpPr>
        <p:spPr/>
        <p:txBody>
          <a:bodyPr/>
          <a:lstStyle/>
          <a:p>
            <a:fld id="{8F242276-4B37-464E-82B5-A2CCFA8D2047}" type="datetime1">
              <a:rPr lang="en-US" smtClean="0"/>
              <a:t>5/13/24</a:t>
            </a:fld>
            <a:endParaRPr lang="en-US" dirty="0"/>
          </a:p>
        </p:txBody>
      </p:sp>
    </p:spTree>
    <p:extLst>
      <p:ext uri="{BB962C8B-B14F-4D97-AF65-F5344CB8AC3E}">
        <p14:creationId xmlns:p14="http://schemas.microsoft.com/office/powerpoint/2010/main" val="3283214495"/>
      </p:ext>
    </p:extLst>
  </p:cSld>
  <p:clrMapOvr>
    <a:masterClrMapping/>
  </p:clrMapOvr>
  <p:extLst>
    <p:ext uri="{DCECCB84-F9BA-43D5-87BE-67443E8EF086}">
      <p15:sldGuideLst xmlns:p15="http://schemas.microsoft.com/office/powerpoint/2012/main">
        <p15:guide id="1" orient="horz" pos="3776" userDrawn="1">
          <p15:clr>
            <a:srgbClr val="FBAE40"/>
          </p15:clr>
        </p15:guide>
        <p15:guide id="4" orient="horz" pos="34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43EA1280-EBAC-4C3E-A925-EA7813219784}"/>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Covers</a:t>
            </a:r>
          </a:p>
        </p:txBody>
      </p:sp>
      <p:cxnSp>
        <p:nvCxnSpPr>
          <p:cNvPr id="10" name="Arrow">
            <a:extLst>
              <a:ext uri="{FF2B5EF4-FFF2-40B4-BE49-F238E27FC236}">
                <a16:creationId xmlns:a16="http://schemas.microsoft.com/office/drawing/2014/main" id="{D7EC898B-19BB-48BB-BC12-6D8AA83D7AD6}"/>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7148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32CFB013-0FEF-48E9-80F2-E18D541C5EDC}"/>
              </a:ext>
            </a:extLst>
          </p:cNvPr>
          <p:cNvSpPr txBox="1"/>
          <p:nvPr userDrawn="1"/>
        </p:nvSpPr>
        <p:spPr bwMode="gray">
          <a:xfrm>
            <a:off x="742998" y="1351508"/>
            <a:ext cx="9891327" cy="4154984"/>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Quotes/</a:t>
            </a:r>
            <a:br>
              <a:rPr lang="en-US" sz="15000" b="1" dirty="0">
                <a:solidFill>
                  <a:schemeClr val="bg1"/>
                </a:solidFill>
              </a:rPr>
            </a:br>
            <a:r>
              <a:rPr lang="en-US" sz="15000" b="1" dirty="0">
                <a:solidFill>
                  <a:schemeClr val="bg1"/>
                </a:solidFill>
              </a:rPr>
              <a:t>facts</a:t>
            </a:r>
          </a:p>
        </p:txBody>
      </p:sp>
      <p:cxnSp>
        <p:nvCxnSpPr>
          <p:cNvPr id="4" name="Arrow">
            <a:extLst>
              <a:ext uri="{FF2B5EF4-FFF2-40B4-BE49-F238E27FC236}">
                <a16:creationId xmlns:a16="http://schemas.microsoft.com/office/drawing/2014/main" id="{072CDE07-2C86-4CA9-AA97-FE831103A7B5}"/>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485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1AC1A5A6-F2E7-4A6D-960D-C8D830EDC445}" type="datetime1">
              <a:rPr lang="en-US" smtClean="0"/>
              <a:t>5/13/24</a:t>
            </a:fld>
            <a:endParaRPr lang="en-US" dirty="0"/>
          </a:p>
        </p:txBody>
      </p:sp>
    </p:spTree>
    <p:extLst>
      <p:ext uri="{BB962C8B-B14F-4D97-AF65-F5344CB8AC3E}">
        <p14:creationId xmlns:p14="http://schemas.microsoft.com/office/powerpoint/2010/main" val="2335421038"/>
      </p:ext>
    </p:extLst>
  </p:cSld>
  <p:clrMapOvr>
    <a:masterClrMapping/>
  </p:clrMapOvr>
  <p:extLst>
    <p:ext uri="{DCECCB84-F9BA-43D5-87BE-67443E8EF086}">
      <p15:sldGuideLst xmlns:p15="http://schemas.microsoft.com/office/powerpoint/2012/main">
        <p15:guide id="1" orient="horz" pos="1160" userDrawn="1">
          <p15:clr>
            <a:srgbClr val="FBAE40"/>
          </p15:clr>
        </p15:guide>
        <p15:guide id="2" pos="1245" userDrawn="1">
          <p15:clr>
            <a:srgbClr val="FBAE40"/>
          </p15:clr>
        </p15:guide>
        <p15:guide id="3" pos="6433" userDrawn="1">
          <p15:clr>
            <a:srgbClr val="FBAE40"/>
          </p15:clr>
        </p15:guide>
        <p15:guide id="4" orient="horz" pos="292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with Photo">
    <p:spTree>
      <p:nvGrpSpPr>
        <p:cNvPr id="1" name=""/>
        <p:cNvGrpSpPr/>
        <p:nvPr/>
      </p:nvGrpSpPr>
      <p:grpSpPr>
        <a:xfrm>
          <a:off x="0" y="0"/>
          <a:ext cx="0" cy="0"/>
          <a:chOff x="0" y="0"/>
          <a:chExt cx="0" cy="0"/>
        </a:xfrm>
      </p:grpSpPr>
      <p:sp>
        <p:nvSpPr>
          <p:cNvPr id="7" name="Sky blue background">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chemeClr val="bg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accent6"/>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accent6"/>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accent6"/>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BEDB376A-9CC0-4260-A1FB-E4D7D3B0E9C8}" type="datetime1">
              <a:rPr lang="en-US" smtClean="0"/>
              <a:t>5/13/24</a:t>
            </a:fld>
            <a:endParaRPr lang="en-US" dirty="0"/>
          </a:p>
        </p:txBody>
      </p:sp>
    </p:spTree>
    <p:extLst>
      <p:ext uri="{BB962C8B-B14F-4D97-AF65-F5344CB8AC3E}">
        <p14:creationId xmlns:p14="http://schemas.microsoft.com/office/powerpoint/2010/main" val="3320868232"/>
      </p:ext>
    </p:extLst>
  </p:cSld>
  <p:clrMapOvr>
    <a:masterClrMapping/>
  </p:clrMapOvr>
  <p:extLst>
    <p:ext uri="{DCECCB84-F9BA-43D5-87BE-67443E8EF086}">
      <p15:sldGuideLst xmlns:p15="http://schemas.microsoft.com/office/powerpoint/2012/main">
        <p15:guide id="1" pos="1248" userDrawn="1">
          <p15:clr>
            <a:srgbClr val="FFC000"/>
          </p15:clr>
        </p15:guide>
        <p15:guide id="2" pos="6432" userDrawn="1">
          <p15:clr>
            <a:srgbClr val="FFC000"/>
          </p15:clr>
        </p15:guide>
        <p15:guide id="3" orient="horz" pos="904" userDrawn="1">
          <p15:clr>
            <a:srgbClr val="FFC000"/>
          </p15:clr>
        </p15:guide>
        <p15:guide id="4" orient="horz" pos="2448" userDrawn="1">
          <p15:clr>
            <a:srgbClr val="FFC00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1" name="Quotemark" descr="Large, stylized quotation mark">
            <a:extLst>
              <a:ext uri="{FF2B5EF4-FFF2-40B4-BE49-F238E27FC236}">
                <a16:creationId xmlns:a16="http://schemas.microsoft.com/office/drawing/2014/main" id="{034DE437-E18F-4BCB-BE69-5295B9D49647}"/>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113159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841285"/>
            <a:ext cx="8235950" cy="2798977"/>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without an attribution photo. Arial 26pt, sentence case. Do not modify size or placement of textbox.”</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B8DFD118-AC3B-49F2-BA0B-7B9DF70B8F3E}" type="datetime1">
              <a:rPr lang="en-US" smtClean="0"/>
              <a:t>5/13/24</a:t>
            </a:fld>
            <a:endParaRPr lang="en-US" dirty="0"/>
          </a:p>
        </p:txBody>
      </p:sp>
    </p:spTree>
    <p:extLst>
      <p:ext uri="{BB962C8B-B14F-4D97-AF65-F5344CB8AC3E}">
        <p14:creationId xmlns:p14="http://schemas.microsoft.com/office/powerpoint/2010/main" val="3207771130"/>
      </p:ext>
    </p:extLst>
  </p:cSld>
  <p:clrMapOvr>
    <a:masterClrMapping/>
  </p:clrMapOvr>
  <p:extLst>
    <p:ext uri="{DCECCB84-F9BA-43D5-87BE-67443E8EF086}">
      <p15:sldGuideLst xmlns:p15="http://schemas.microsoft.com/office/powerpoint/2012/main">
        <p15:guide id="1" orient="horz" pos="1160">
          <p15:clr>
            <a:srgbClr val="FBAE40"/>
          </p15:clr>
        </p15:guide>
        <p15:guide id="2" pos="1245">
          <p15:clr>
            <a:srgbClr val="FBAE40"/>
          </p15:clr>
        </p15:guide>
        <p15:guide id="3" pos="6433">
          <p15:clr>
            <a:srgbClr val="FBAE40"/>
          </p15:clr>
        </p15:guide>
        <p15:guide id="4" orient="horz" pos="292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with Photo 02">
    <p:spTree>
      <p:nvGrpSpPr>
        <p:cNvPr id="1" name=""/>
        <p:cNvGrpSpPr/>
        <p:nvPr/>
      </p:nvGrpSpPr>
      <p:grpSpPr>
        <a:xfrm>
          <a:off x="0" y="0"/>
          <a:ext cx="0" cy="0"/>
          <a:chOff x="0" y="0"/>
          <a:chExt cx="0" cy="0"/>
        </a:xfrm>
      </p:grpSpPr>
      <p:sp>
        <p:nvSpPr>
          <p:cNvPr id="7" name="Background box">
            <a:extLst>
              <a:ext uri="{FF2B5EF4-FFF2-40B4-BE49-F238E27FC236}">
                <a16:creationId xmlns:a16="http://schemas.microsoft.com/office/drawing/2014/main" id="{EE1EB717-079D-4382-BC6B-05400E354E1D}"/>
              </a:ext>
              <a:ext uri="{C183D7F6-B498-43B3-948B-1728B52AA6E4}">
                <adec:decorative xmlns:adec="http://schemas.microsoft.com/office/drawing/2017/decorative" val="1"/>
              </a:ext>
            </a:extLst>
          </p:cNvPr>
          <p:cNvSpPr/>
          <p:nvPr userDrawn="1"/>
        </p:nvSpPr>
        <p:spPr bwMode="gray">
          <a:xfrm>
            <a:off x="184404" y="182880"/>
            <a:ext cx="11823192" cy="5936084"/>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12" name="Quotemark" descr="Large, stylized quotation mark">
            <a:extLst>
              <a:ext uri="{FF2B5EF4-FFF2-40B4-BE49-F238E27FC236}">
                <a16:creationId xmlns:a16="http://schemas.microsoft.com/office/drawing/2014/main" id="{47B4F648-210C-4071-94A2-A05559F7D888}"/>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5859458" y="705903"/>
            <a:ext cx="473085" cy="473085"/>
          </a:xfrm>
          <a:prstGeom prst="rect">
            <a:avLst/>
          </a:prstGeom>
        </p:spPr>
      </p:pic>
      <p:sp>
        <p:nvSpPr>
          <p:cNvPr id="6" name="Text Placeholder 5">
            <a:extLst>
              <a:ext uri="{FF2B5EF4-FFF2-40B4-BE49-F238E27FC236}">
                <a16:creationId xmlns:a16="http://schemas.microsoft.com/office/drawing/2014/main" id="{268D9530-7244-4EEA-9E87-B99110498E7E}"/>
              </a:ext>
            </a:extLst>
          </p:cNvPr>
          <p:cNvSpPr>
            <a:spLocks noGrp="1"/>
          </p:cNvSpPr>
          <p:nvPr>
            <p:ph type="body" sz="quarter" idx="13" hasCustomPrompt="1"/>
          </p:nvPr>
        </p:nvSpPr>
        <p:spPr bwMode="gray">
          <a:xfrm>
            <a:off x="1976438" y="1435101"/>
            <a:ext cx="8235950" cy="2451100"/>
          </a:xfrm>
        </p:spPr>
        <p:txBody>
          <a:bodyPr>
            <a:normAutofit/>
          </a:bodyPr>
          <a:lstStyle>
            <a:lvl1pPr algn="ctr">
              <a:spcBef>
                <a:spcPts val="1200"/>
              </a:spcBef>
              <a:defRPr sz="2600">
                <a:solidFill>
                  <a:schemeClr val="tx1"/>
                </a:solidFill>
              </a:defRPr>
            </a:lvl1pPr>
            <a:lvl2pPr>
              <a:defRPr sz="2600">
                <a:solidFill>
                  <a:schemeClr val="accent5"/>
                </a:solidFill>
              </a:defRPr>
            </a:lvl2pPr>
            <a:lvl3pPr>
              <a:defRPr sz="2600">
                <a:solidFill>
                  <a:schemeClr val="accent5"/>
                </a:solidFill>
              </a:defRPr>
            </a:lvl3pPr>
            <a:lvl4pPr>
              <a:defRPr sz="2600">
                <a:solidFill>
                  <a:schemeClr val="accent5"/>
                </a:solidFill>
              </a:defRPr>
            </a:lvl4pPr>
            <a:lvl5pPr>
              <a:defRPr sz="2600">
                <a:solidFill>
                  <a:schemeClr val="accent5"/>
                </a:solidFill>
              </a:defRPr>
            </a:lvl5pPr>
          </a:lstStyle>
          <a:p>
            <a:pPr lvl="0"/>
            <a:r>
              <a:rPr lang="en-US" dirty="0"/>
              <a:t>“Use this textbox to include quotes with an attribution photo. Arial 26pt, sentence case. Do not modify size or placement of textbox.”</a:t>
            </a:r>
          </a:p>
        </p:txBody>
      </p:sp>
      <p:sp>
        <p:nvSpPr>
          <p:cNvPr id="13" name="Picture Placeholder 7">
            <a:extLst>
              <a:ext uri="{FF2B5EF4-FFF2-40B4-BE49-F238E27FC236}">
                <a16:creationId xmlns:a16="http://schemas.microsoft.com/office/drawing/2014/main" id="{D951BDD7-02E7-4695-9F59-170E730D05B2}"/>
              </a:ext>
              <a:ext uri="{C183D7F6-B498-43B3-948B-1728B52AA6E4}">
                <adec:decorative xmlns:adec="http://schemas.microsoft.com/office/drawing/2017/decorative" val="1"/>
              </a:ext>
            </a:extLst>
          </p:cNvPr>
          <p:cNvSpPr>
            <a:spLocks noGrp="1" noChangeAspect="1"/>
          </p:cNvSpPr>
          <p:nvPr>
            <p:ph type="pic" sz="quarter" idx="16" hasCustomPrompt="1"/>
          </p:nvPr>
        </p:nvSpPr>
        <p:spPr bwMode="gray">
          <a:xfrm>
            <a:off x="5570220" y="4103249"/>
            <a:ext cx="1051560" cy="1051560"/>
          </a:xfrm>
          <a:prstGeom prst="ellipse">
            <a:avLst/>
          </a:prstGeom>
        </p:spPr>
        <p:txBody>
          <a:bodyPr>
            <a:normAutofit/>
          </a:bodyPr>
          <a:lstStyle>
            <a:lvl1pPr algn="ctr">
              <a:spcBef>
                <a:spcPts val="0"/>
              </a:spcBef>
              <a:defRPr sz="800">
                <a:solidFill>
                  <a:schemeClr val="tx1"/>
                </a:solidFill>
              </a:defRPr>
            </a:lvl1pPr>
          </a:lstStyle>
          <a:p>
            <a:r>
              <a:rPr lang="en-US" dirty="0"/>
              <a:t>Insert attribution photo</a:t>
            </a:r>
          </a:p>
        </p:txBody>
      </p:sp>
      <p:sp>
        <p:nvSpPr>
          <p:cNvPr id="10" name="Text Placeholder 9">
            <a:extLst>
              <a:ext uri="{FF2B5EF4-FFF2-40B4-BE49-F238E27FC236}">
                <a16:creationId xmlns:a16="http://schemas.microsoft.com/office/drawing/2014/main" id="{534C88A3-66AA-4865-9DC5-9F2DF606433E}"/>
              </a:ext>
            </a:extLst>
          </p:cNvPr>
          <p:cNvSpPr>
            <a:spLocks noGrp="1"/>
          </p:cNvSpPr>
          <p:nvPr>
            <p:ph type="body" sz="quarter" idx="14" hasCustomPrompt="1"/>
          </p:nvPr>
        </p:nvSpPr>
        <p:spPr bwMode="gray">
          <a:xfrm>
            <a:off x="3695700" y="5370594"/>
            <a:ext cx="4800600" cy="215444"/>
          </a:xfrm>
        </p:spPr>
        <p:txBody>
          <a:bodyPr wrap="square" anchor="b">
            <a:spAutoFit/>
          </a:bodyPr>
          <a:lstStyle>
            <a:lvl1pPr algn="ctr">
              <a:defRPr sz="1400" b="1">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name, Arial 14pt</a:t>
            </a:r>
          </a:p>
        </p:txBody>
      </p:sp>
      <p:sp>
        <p:nvSpPr>
          <p:cNvPr id="15" name="Text Placeholder 9">
            <a:extLst>
              <a:ext uri="{FF2B5EF4-FFF2-40B4-BE49-F238E27FC236}">
                <a16:creationId xmlns:a16="http://schemas.microsoft.com/office/drawing/2014/main" id="{539E5E69-25FD-4D9F-BEEC-39E50CAC01B9}"/>
              </a:ext>
            </a:extLst>
          </p:cNvPr>
          <p:cNvSpPr>
            <a:spLocks noGrp="1"/>
          </p:cNvSpPr>
          <p:nvPr>
            <p:ph type="body" sz="quarter" idx="15" hasCustomPrompt="1"/>
          </p:nvPr>
        </p:nvSpPr>
        <p:spPr bwMode="gray">
          <a:xfrm>
            <a:off x="3695700" y="5612482"/>
            <a:ext cx="4800600" cy="184666"/>
          </a:xfrm>
        </p:spPr>
        <p:txBody>
          <a:bodyPr wrap="square" anchor="t">
            <a:spAutoFit/>
          </a:bodyPr>
          <a:lstStyle>
            <a:lvl1pPr algn="ctr">
              <a:defRPr sz="1200" b="0">
                <a:solidFill>
                  <a:schemeClr val="tx1"/>
                </a:solidFill>
              </a:defRPr>
            </a:lvl1pPr>
            <a:lvl2pPr algn="ctr">
              <a:defRPr sz="1400" b="1">
                <a:solidFill>
                  <a:schemeClr val="accent5"/>
                </a:solidFill>
              </a:defRPr>
            </a:lvl2pPr>
            <a:lvl3pPr algn="ctr">
              <a:defRPr sz="1400" b="1">
                <a:solidFill>
                  <a:schemeClr val="accent5"/>
                </a:solidFill>
              </a:defRPr>
            </a:lvl3pPr>
            <a:lvl4pPr algn="ctr">
              <a:defRPr sz="1400" b="1">
                <a:solidFill>
                  <a:schemeClr val="accent5"/>
                </a:solidFill>
              </a:defRPr>
            </a:lvl4pPr>
            <a:lvl5pPr algn="ctr">
              <a:defRPr sz="1400" b="1">
                <a:solidFill>
                  <a:schemeClr val="accent5"/>
                </a:solidFill>
              </a:defRPr>
            </a:lvl5pPr>
          </a:lstStyle>
          <a:p>
            <a:pPr lvl="0"/>
            <a:r>
              <a:rPr lang="en-US" dirty="0"/>
              <a:t>Attribution title, Arial 12pt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9F7F53CA-DA9B-42DE-BC32-1FB13BF92AF8}" type="datetime1">
              <a:rPr lang="en-US" smtClean="0"/>
              <a:t>5/13/24</a:t>
            </a:fld>
            <a:endParaRPr lang="en-US" dirty="0"/>
          </a:p>
        </p:txBody>
      </p:sp>
    </p:spTree>
    <p:extLst>
      <p:ext uri="{BB962C8B-B14F-4D97-AF65-F5344CB8AC3E}">
        <p14:creationId xmlns:p14="http://schemas.microsoft.com/office/powerpoint/2010/main" val="352463988"/>
      </p:ext>
    </p:extLst>
  </p:cSld>
  <p:clrMapOvr>
    <a:masterClrMapping/>
  </p:clrMapOvr>
  <p:extLst>
    <p:ext uri="{DCECCB84-F9BA-43D5-87BE-67443E8EF086}">
      <p15:sldGuideLst xmlns:p15="http://schemas.microsoft.com/office/powerpoint/2012/main">
        <p15:guide id="1" pos="1248">
          <p15:clr>
            <a:srgbClr val="FFC000"/>
          </p15:clr>
        </p15:guide>
        <p15:guide id="2" pos="6432">
          <p15:clr>
            <a:srgbClr val="FFC000"/>
          </p15:clr>
        </p15:guide>
        <p15:guide id="3" orient="horz" pos="904">
          <p15:clr>
            <a:srgbClr val="FFC000"/>
          </p15:clr>
        </p15:guide>
        <p15:guide id="4" orient="horz" pos="2448">
          <p15:clr>
            <a:srgbClr val="FFC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Fac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3924300"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3924300"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5087FC9B-1C7F-4ADF-9DC1-8BD3DCF6C9B1}" type="datetime1">
              <a:rPr lang="en-US" smtClean="0"/>
              <a:t>5/13/24</a:t>
            </a:fld>
            <a:endParaRPr lang="en-US" dirty="0"/>
          </a:p>
        </p:txBody>
      </p:sp>
    </p:spTree>
    <p:extLst>
      <p:ext uri="{BB962C8B-B14F-4D97-AF65-F5344CB8AC3E}">
        <p14:creationId xmlns:p14="http://schemas.microsoft.com/office/powerpoint/2010/main" val="4214562763"/>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Fact 0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660E6D3-AAAB-4BAD-BA41-1B807EC96B8A}"/>
              </a:ext>
            </a:extLst>
          </p:cNvPr>
          <p:cNvSpPr>
            <a:spLocks noGrp="1"/>
          </p:cNvSpPr>
          <p:nvPr>
            <p:ph type="body" sz="quarter" idx="13" hasCustomPrompt="1"/>
          </p:nvPr>
        </p:nvSpPr>
        <p:spPr bwMode="gray">
          <a:xfrm>
            <a:off x="1521502"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9" name="Text Placeholder 8">
            <a:extLst>
              <a:ext uri="{FF2B5EF4-FFF2-40B4-BE49-F238E27FC236}">
                <a16:creationId xmlns:a16="http://schemas.microsoft.com/office/drawing/2014/main" id="{9268A523-92CF-4538-8D9C-5EBFB8A5B5C9}"/>
              </a:ext>
            </a:extLst>
          </p:cNvPr>
          <p:cNvSpPr>
            <a:spLocks noGrp="1"/>
          </p:cNvSpPr>
          <p:nvPr>
            <p:ph type="body" sz="quarter" idx="14" hasCustomPrompt="1"/>
          </p:nvPr>
        </p:nvSpPr>
        <p:spPr bwMode="gray">
          <a:xfrm>
            <a:off x="1521502" y="3708424"/>
            <a:ext cx="4343400" cy="230832"/>
          </a:xfrm>
        </p:spPr>
        <p:txBody>
          <a:bodyPr>
            <a:spAutoFit/>
          </a:bodyPr>
          <a:lstStyle>
            <a:lvl1pPr algn="ctr">
              <a:defRPr sz="1500"/>
            </a:lvl1pPr>
          </a:lstStyle>
          <a:p>
            <a:pPr lvl="0"/>
            <a:r>
              <a:rPr lang="en-US" dirty="0"/>
              <a:t>Context about fact</a:t>
            </a:r>
          </a:p>
        </p:txBody>
      </p:sp>
      <p:sp>
        <p:nvSpPr>
          <p:cNvPr id="7" name="Text Placeholder 5">
            <a:extLst>
              <a:ext uri="{FF2B5EF4-FFF2-40B4-BE49-F238E27FC236}">
                <a16:creationId xmlns:a16="http://schemas.microsoft.com/office/drawing/2014/main" id="{9AC900CD-4561-4E07-9B13-BD98740C35AB}"/>
              </a:ext>
            </a:extLst>
          </p:cNvPr>
          <p:cNvSpPr>
            <a:spLocks noGrp="1"/>
          </p:cNvSpPr>
          <p:nvPr>
            <p:ph type="body" sz="quarter" idx="15" hasCustomPrompt="1"/>
          </p:nvPr>
        </p:nvSpPr>
        <p:spPr bwMode="gray">
          <a:xfrm>
            <a:off x="6330863" y="2446003"/>
            <a:ext cx="4343400" cy="1231106"/>
          </a:xfrm>
        </p:spPr>
        <p:txBody>
          <a:bodyPr wrap="square" anchor="b">
            <a:spAutoFit/>
          </a:bodyPr>
          <a:lstStyle>
            <a:lvl1pPr algn="ctr">
              <a:spcBef>
                <a:spcPts val="0"/>
              </a:spcBef>
              <a:defRPr sz="8000" b="1">
                <a:solidFill>
                  <a:schemeClr val="accent6"/>
                </a:solidFill>
              </a:defRPr>
            </a:lvl1pPr>
          </a:lstStyle>
          <a:p>
            <a:pPr lvl="0"/>
            <a:r>
              <a:rPr lang="en-US" dirty="0"/>
              <a:t>###%</a:t>
            </a:r>
          </a:p>
        </p:txBody>
      </p:sp>
      <p:sp>
        <p:nvSpPr>
          <p:cNvPr id="8" name="Text Placeholder 8">
            <a:extLst>
              <a:ext uri="{FF2B5EF4-FFF2-40B4-BE49-F238E27FC236}">
                <a16:creationId xmlns:a16="http://schemas.microsoft.com/office/drawing/2014/main" id="{8AD4B4AB-AD99-4AC4-B37B-D2B3938FC3A2}"/>
              </a:ext>
            </a:extLst>
          </p:cNvPr>
          <p:cNvSpPr>
            <a:spLocks noGrp="1"/>
          </p:cNvSpPr>
          <p:nvPr>
            <p:ph type="body" sz="quarter" idx="16" hasCustomPrompt="1"/>
          </p:nvPr>
        </p:nvSpPr>
        <p:spPr bwMode="gray">
          <a:xfrm>
            <a:off x="6330863" y="3708424"/>
            <a:ext cx="4343400" cy="230832"/>
          </a:xfrm>
        </p:spPr>
        <p:txBody>
          <a:bodyPr>
            <a:spAutoFit/>
          </a:bodyPr>
          <a:lstStyle>
            <a:lvl1pPr algn="ctr">
              <a:defRPr sz="1500"/>
            </a:lvl1pPr>
          </a:lstStyle>
          <a:p>
            <a:pPr lvl="0"/>
            <a:r>
              <a:rPr lang="en-US" dirty="0"/>
              <a:t>Context about fact</a:t>
            </a:r>
          </a:p>
        </p:txBody>
      </p:sp>
      <p:sp>
        <p:nvSpPr>
          <p:cNvPr id="4" name="Footer Placeholder 3">
            <a:extLst>
              <a:ext uri="{FF2B5EF4-FFF2-40B4-BE49-F238E27FC236}">
                <a16:creationId xmlns:a16="http://schemas.microsoft.com/office/drawing/2014/main" id="{F671BF93-B235-43C1-B6B1-F5BF550234D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5" name="Slide Number Placeholder 4">
            <a:extLst>
              <a:ext uri="{FF2B5EF4-FFF2-40B4-BE49-F238E27FC236}">
                <a16:creationId xmlns:a16="http://schemas.microsoft.com/office/drawing/2014/main" id="{3AF1A2B5-5197-4E57-9D4D-CCCEAD7BAFB2}"/>
              </a:ext>
            </a:extLst>
          </p:cNvPr>
          <p:cNvSpPr>
            <a:spLocks noGrp="1"/>
          </p:cNvSpPr>
          <p:nvPr>
            <p:ph type="sldNum" sz="quarter" idx="12"/>
          </p:nvPr>
        </p:nvSpPr>
        <p:spPr/>
        <p:txBody>
          <a:bodyPr/>
          <a:lstStyle/>
          <a:p>
            <a:fld id="{03805D93-7D4B-4CBC-BABC-3A8AC08CB7F4}" type="slidenum">
              <a:rPr lang="en-US" smtClean="0"/>
              <a:pPr/>
              <a:t>‹#›</a:t>
            </a:fld>
            <a:endParaRPr lang="en-US" dirty="0"/>
          </a:p>
        </p:txBody>
      </p:sp>
      <p:sp>
        <p:nvSpPr>
          <p:cNvPr id="3" name="Date Placeholder 2" hidden="1">
            <a:extLst>
              <a:ext uri="{FF2B5EF4-FFF2-40B4-BE49-F238E27FC236}">
                <a16:creationId xmlns:a16="http://schemas.microsoft.com/office/drawing/2014/main" id="{A03ECA26-E932-4438-A611-CD2E9AA59D7D}"/>
              </a:ext>
            </a:extLst>
          </p:cNvPr>
          <p:cNvSpPr>
            <a:spLocks noGrp="1"/>
          </p:cNvSpPr>
          <p:nvPr>
            <p:ph type="dt" sz="half" idx="10"/>
          </p:nvPr>
        </p:nvSpPr>
        <p:spPr/>
        <p:txBody>
          <a:bodyPr/>
          <a:lstStyle/>
          <a:p>
            <a:fld id="{D66124C2-8024-4FE0-A9C8-31A6FDFB86B0}" type="datetime1">
              <a:rPr lang="en-US" smtClean="0"/>
              <a:t>5/13/24</a:t>
            </a:fld>
            <a:endParaRPr lang="en-US" dirty="0"/>
          </a:p>
        </p:txBody>
      </p:sp>
    </p:spTree>
    <p:extLst>
      <p:ext uri="{BB962C8B-B14F-4D97-AF65-F5344CB8AC3E}">
        <p14:creationId xmlns:p14="http://schemas.microsoft.com/office/powerpoint/2010/main" val="2863239634"/>
      </p:ext>
    </p:extLst>
  </p:cSld>
  <p:clrMapOvr>
    <a:masterClrMapping/>
  </p:clrMapOvr>
  <p:extLst>
    <p:ext uri="{DCECCB84-F9BA-43D5-87BE-67443E8EF086}">
      <p15:sldGuideLst xmlns:p15="http://schemas.microsoft.com/office/powerpoint/2012/main">
        <p15:guide id="1" orient="horz" pos="3776">
          <p15:clr>
            <a:srgbClr val="FBAE40"/>
          </p15:clr>
        </p15:guide>
        <p15:guide id="2" orient="horz" pos="34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7030A0"/>
        </a:solidFill>
        <a:effectLst/>
      </p:bgPr>
    </p:bg>
    <p:spTree>
      <p:nvGrpSpPr>
        <p:cNvPr id="1" name=""/>
        <p:cNvGrpSpPr/>
        <p:nvPr/>
      </p:nvGrpSpPr>
      <p:grpSpPr>
        <a:xfrm>
          <a:off x="0" y="0"/>
          <a:ext cx="0" cy="0"/>
          <a:chOff x="0" y="0"/>
          <a:chExt cx="0" cy="0"/>
        </a:xfrm>
      </p:grpSpPr>
      <p:sp>
        <p:nvSpPr>
          <p:cNvPr id="12" name="TextBox 1">
            <a:extLst>
              <a:ext uri="{FF2B5EF4-FFF2-40B4-BE49-F238E27FC236}">
                <a16:creationId xmlns:a16="http://schemas.microsoft.com/office/drawing/2014/main" id="{63F147AB-BC07-4B04-AF4C-C611763A1EAE}"/>
              </a:ext>
            </a:extLst>
          </p:cNvPr>
          <p:cNvSpPr txBox="1"/>
          <p:nvPr userDrawn="1"/>
        </p:nvSpPr>
        <p:spPr bwMode="gray">
          <a:xfrm>
            <a:off x="742998" y="2390254"/>
            <a:ext cx="9891327" cy="2077492"/>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Closing</a:t>
            </a:r>
          </a:p>
        </p:txBody>
      </p:sp>
      <p:cxnSp>
        <p:nvCxnSpPr>
          <p:cNvPr id="4" name="Arrow">
            <a:extLst>
              <a:ext uri="{FF2B5EF4-FFF2-40B4-BE49-F238E27FC236}">
                <a16:creationId xmlns:a16="http://schemas.microsoft.com/office/drawing/2014/main" id="{C96135BB-E1DE-4F71-B831-68F8DC213F8C}"/>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840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20041023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       ___       ">
    <p:bg bwMode="gray">
      <p:bgPr>
        <a:solidFill>
          <a:srgbClr val="C40000"/>
        </a:solidFill>
        <a:effectLst/>
      </p:bgPr>
    </p:bg>
    <p:spTree>
      <p:nvGrpSpPr>
        <p:cNvPr id="1" name=""/>
        <p:cNvGrpSpPr/>
        <p:nvPr/>
      </p:nvGrpSpPr>
      <p:grpSpPr>
        <a:xfrm>
          <a:off x="0" y="0"/>
          <a:ext cx="0" cy="0"/>
          <a:chOff x="0" y="0"/>
          <a:chExt cx="0" cy="0"/>
        </a:xfrm>
      </p:grpSpPr>
      <p:sp>
        <p:nvSpPr>
          <p:cNvPr id="11" name="TextBox 1">
            <a:extLst>
              <a:ext uri="{FF2B5EF4-FFF2-40B4-BE49-F238E27FC236}">
                <a16:creationId xmlns:a16="http://schemas.microsoft.com/office/drawing/2014/main" id="{B0B3D229-4274-4EDF-910A-B6C2E87EC949}"/>
              </a:ext>
            </a:extLst>
          </p:cNvPr>
          <p:cNvSpPr txBox="1"/>
          <p:nvPr userDrawn="1"/>
        </p:nvSpPr>
        <p:spPr bwMode="gray">
          <a:xfrm>
            <a:off x="742998" y="312763"/>
            <a:ext cx="9891327" cy="6232475"/>
          </a:xfrm>
          <a:prstGeom prst="rect">
            <a:avLst/>
          </a:prstGeom>
          <a:noFill/>
        </p:spPr>
        <p:txBody>
          <a:bodyPr wrap="square" lIns="0" tIns="0" rIns="0" bIns="0" rtlCol="0">
            <a:spAutoFit/>
          </a:bodyPr>
          <a:lstStyle/>
          <a:p>
            <a:pPr>
              <a:lnSpc>
                <a:spcPct val="90000"/>
              </a:lnSpc>
              <a:spcBef>
                <a:spcPts val="0"/>
              </a:spcBef>
            </a:pPr>
            <a:r>
              <a:rPr lang="en-US" sz="15000" b="1" dirty="0">
                <a:solidFill>
                  <a:schemeClr val="bg1"/>
                </a:solidFill>
              </a:rPr>
              <a:t>Layouts not for use.</a:t>
            </a:r>
          </a:p>
        </p:txBody>
      </p:sp>
      <p:cxnSp>
        <p:nvCxnSpPr>
          <p:cNvPr id="4" name="Arrow">
            <a:extLst>
              <a:ext uri="{FF2B5EF4-FFF2-40B4-BE49-F238E27FC236}">
                <a16:creationId xmlns:a16="http://schemas.microsoft.com/office/drawing/2014/main" id="{F3C0B7D9-B70B-4C5C-87F9-2330B866F444}"/>
              </a:ext>
              <a:ext uri="{C183D7F6-B498-43B3-948B-1728B52AA6E4}">
                <adec:decorative xmlns:adec="http://schemas.microsoft.com/office/drawing/2017/decorative" val="1"/>
              </a:ext>
            </a:extLst>
          </p:cNvPr>
          <p:cNvCxnSpPr>
            <a:cxnSpLocks/>
          </p:cNvCxnSpPr>
          <p:nvPr userDrawn="1"/>
        </p:nvCxnSpPr>
        <p:spPr bwMode="gray">
          <a:xfrm>
            <a:off x="9497148" y="3429000"/>
            <a:ext cx="1951854" cy="0"/>
          </a:xfrm>
          <a:prstGeom prst="line">
            <a:avLst/>
          </a:prstGeom>
          <a:ln w="317500" cap="rnd">
            <a:solidFill>
              <a:schemeClr val="bg1"/>
            </a:solidFill>
            <a:roun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372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ABD5255B-62C8-4970-931D-B77163B385B9}" type="datetime1">
              <a:rPr lang="en-US" smtClean="0"/>
              <a:t>5/13/24</a:t>
            </a:fld>
            <a:endParaRPr lang="en-US" dirty="0"/>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dirty="0"/>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310992664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F637101A-C75C-41F9-A59B-BB01DC6F1A81}"/>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57B99AAD-1C70-4066-97B8-7CB0AFCDBCB0}"/>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B7568664-50C7-4DB8-8C47-CFB226FB188C}"/>
              </a:ext>
            </a:extLst>
          </p:cNvPr>
          <p:cNvSpPr>
            <a:spLocks noGrp="1"/>
          </p:cNvSpPr>
          <p:nvPr>
            <p:ph type="ctrTitle" hasCustomPrompt="1"/>
          </p:nvPr>
        </p:nvSpPr>
        <p:spPr bwMode="gray">
          <a:xfrm>
            <a:off x="1524000" y="2886715"/>
            <a:ext cx="9144000" cy="623248"/>
          </a:xfrm>
        </p:spPr>
        <p:txBody>
          <a:bodyPr anchor="b"/>
          <a:lstStyle>
            <a:lvl1pPr algn="ctr">
              <a:defRPr sz="4500"/>
            </a:lvl1pPr>
          </a:lstStyle>
          <a:p>
            <a:r>
              <a:rPr lang="en-US" dirty="0"/>
              <a:t>Not for use. Microsoft default.</a:t>
            </a:r>
          </a:p>
        </p:txBody>
      </p:sp>
      <p:sp>
        <p:nvSpPr>
          <p:cNvPr id="3" name="Subtitle 2">
            <a:extLst>
              <a:ext uri="{FF2B5EF4-FFF2-40B4-BE49-F238E27FC236}">
                <a16:creationId xmlns:a16="http://schemas.microsoft.com/office/drawing/2014/main" id="{4EAF0C85-44B2-4CC0-932D-2F9ADF1FFD31}"/>
              </a:ext>
            </a:extLst>
          </p:cNvPr>
          <p:cNvSpPr>
            <a:spLocks noGrp="1"/>
          </p:cNvSpPr>
          <p:nvPr>
            <p:ph type="subTitle" idx="1" hasCustomPrompt="1"/>
          </p:nvPr>
        </p:nvSpPr>
        <p:spPr bwMode="gray">
          <a:xfrm>
            <a:off x="1524000" y="3602038"/>
            <a:ext cx="9144000" cy="1130600"/>
          </a:xfrm>
        </p:spPr>
        <p:txBody>
          <a:bodyPr/>
          <a:lstStyle>
            <a:lvl1pPr marL="0" indent="0" algn="ctr">
              <a:buNone/>
              <a:defRPr sz="24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This layout is not intended for use within Optum presentations.</a:t>
            </a:r>
          </a:p>
        </p:txBody>
      </p:sp>
      <p:sp>
        <p:nvSpPr>
          <p:cNvPr id="5" name="Footer Placeholder 4">
            <a:extLst>
              <a:ext uri="{FF2B5EF4-FFF2-40B4-BE49-F238E27FC236}">
                <a16:creationId xmlns:a16="http://schemas.microsoft.com/office/drawing/2014/main" id="{6A126410-8F3C-4F0B-B7C5-2D48B3EF1A6A}"/>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D02FE67C-069E-48A9-B723-DEF10C50C013}"/>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4" name="Date Placeholder 3">
            <a:extLst>
              <a:ext uri="{FF2B5EF4-FFF2-40B4-BE49-F238E27FC236}">
                <a16:creationId xmlns:a16="http://schemas.microsoft.com/office/drawing/2014/main" id="{372CD502-C58E-4BBA-9A0D-8801688B5209}"/>
              </a:ext>
            </a:extLst>
          </p:cNvPr>
          <p:cNvSpPr>
            <a:spLocks noGrp="1"/>
          </p:cNvSpPr>
          <p:nvPr>
            <p:ph type="dt" sz="half" idx="10"/>
          </p:nvPr>
        </p:nvSpPr>
        <p:spPr bwMode="gray"/>
        <p:txBody>
          <a:bodyPr/>
          <a:lstStyle/>
          <a:p>
            <a:fld id="{F162BC2A-6E37-4CC1-B6FC-7AA5CD4A505C}" type="datetime1">
              <a:rPr lang="en-US" smtClean="0"/>
              <a:t>5/13/24</a:t>
            </a:fld>
            <a:endParaRPr lang="en-US" dirty="0"/>
          </a:p>
        </p:txBody>
      </p:sp>
    </p:spTree>
    <p:extLst>
      <p:ext uri="{BB962C8B-B14F-4D97-AF65-F5344CB8AC3E}">
        <p14:creationId xmlns:p14="http://schemas.microsoft.com/office/powerpoint/2010/main" val="419143014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0" name="Freeform: Shape 9" descr="A large &quot;x&quot; indicating that this layout is not approved for use.">
            <a:extLst>
              <a:ext uri="{FF2B5EF4-FFF2-40B4-BE49-F238E27FC236}">
                <a16:creationId xmlns:a16="http://schemas.microsoft.com/office/drawing/2014/main" id="{B6B42EE6-B915-4BF1-8B9C-7DD5ACE2DD69}"/>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CD70083E-4733-4C8E-B27B-09B287FF1688}"/>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A8B14AA-3234-4FFB-B4D3-512ED6FA45CB}"/>
              </a:ext>
            </a:extLst>
          </p:cNvPr>
          <p:cNvSpPr>
            <a:spLocks noGrp="1"/>
          </p:cNvSpPr>
          <p:nvPr>
            <p:ph type="title" hasCustomPrompt="1"/>
          </p:nvPr>
        </p:nvSpPr>
        <p:spPr bwMode="gray">
          <a:xfrm>
            <a:off x="457199" y="555639"/>
            <a:ext cx="11274425" cy="304699"/>
          </a:xfrm>
        </p:spPr>
        <p:txBody>
          <a:bodyPr/>
          <a:lstStyle>
            <a:lvl1pPr>
              <a:defRPr/>
            </a:lvl1pPr>
          </a:lstStyle>
          <a:p>
            <a:r>
              <a:rPr lang="en-US" dirty="0"/>
              <a:t>Not for use. This is a Microsoft default.</a:t>
            </a:r>
          </a:p>
        </p:txBody>
      </p:sp>
      <p:sp>
        <p:nvSpPr>
          <p:cNvPr id="3" name="Content Placeholder 2">
            <a:extLst>
              <a:ext uri="{FF2B5EF4-FFF2-40B4-BE49-F238E27FC236}">
                <a16:creationId xmlns:a16="http://schemas.microsoft.com/office/drawing/2014/main" id="{4ABCB17D-A7A6-41F6-83CB-566500CE0480}"/>
              </a:ext>
            </a:extLst>
          </p:cNvPr>
          <p:cNvSpPr>
            <a:spLocks noGrp="1"/>
          </p:cNvSpPr>
          <p:nvPr>
            <p:ph sz="half" idx="1" hasCustomPrompt="1"/>
          </p:nvPr>
        </p:nvSpPr>
        <p:spPr bwMode="gray">
          <a:xfrm>
            <a:off x="838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0EF25F9-31AF-45D7-90BD-D4D634628BC9}"/>
              </a:ext>
            </a:extLst>
          </p:cNvPr>
          <p:cNvSpPr>
            <a:spLocks noGrp="1"/>
          </p:cNvSpPr>
          <p:nvPr>
            <p:ph sz="half" idx="2" hasCustomPrompt="1"/>
          </p:nvPr>
        </p:nvSpPr>
        <p:spPr bwMode="gray">
          <a:xfrm>
            <a:off x="6172200" y="1469765"/>
            <a:ext cx="5181600" cy="4351338"/>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562DD608-68C8-4550-8B5B-0AD9AE479018}"/>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469831F6-C4D6-424D-B187-C11B57AE40DB}"/>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5" name="Date Placeholder 4">
            <a:extLst>
              <a:ext uri="{FF2B5EF4-FFF2-40B4-BE49-F238E27FC236}">
                <a16:creationId xmlns:a16="http://schemas.microsoft.com/office/drawing/2014/main" id="{9A220815-B520-464A-809E-9A762EE28066}"/>
              </a:ext>
            </a:extLst>
          </p:cNvPr>
          <p:cNvSpPr>
            <a:spLocks noGrp="1"/>
          </p:cNvSpPr>
          <p:nvPr>
            <p:ph type="dt" sz="half" idx="10"/>
          </p:nvPr>
        </p:nvSpPr>
        <p:spPr bwMode="gray"/>
        <p:txBody>
          <a:bodyPr/>
          <a:lstStyle/>
          <a:p>
            <a:fld id="{905E7EE1-CC23-4392-A75F-0151249E6FE6}" type="datetime1">
              <a:rPr lang="en-US" smtClean="0"/>
              <a:t>5/13/24</a:t>
            </a:fld>
            <a:endParaRPr lang="en-US" dirty="0"/>
          </a:p>
        </p:txBody>
      </p:sp>
    </p:spTree>
    <p:extLst>
      <p:ext uri="{BB962C8B-B14F-4D97-AF65-F5344CB8AC3E}">
        <p14:creationId xmlns:p14="http://schemas.microsoft.com/office/powerpoint/2010/main" val="27112217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Freeform: Shape 11" descr="A large &quot;x&quot; indicating that this layout is not approved for use.">
            <a:extLst>
              <a:ext uri="{FF2B5EF4-FFF2-40B4-BE49-F238E27FC236}">
                <a16:creationId xmlns:a16="http://schemas.microsoft.com/office/drawing/2014/main" id="{1C70D576-33E1-4B49-8568-E8D97423AE77}"/>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0" name="TextBox 9">
            <a:extLst>
              <a:ext uri="{FF2B5EF4-FFF2-40B4-BE49-F238E27FC236}">
                <a16:creationId xmlns:a16="http://schemas.microsoft.com/office/drawing/2014/main" id="{E00E51F3-FA16-4CC6-97C6-6EECCB9AFCB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CFA8E2E3-6B30-46B0-B4B4-027D6D07175E}"/>
              </a:ext>
            </a:extLst>
          </p:cNvPr>
          <p:cNvSpPr>
            <a:spLocks noGrp="1"/>
          </p:cNvSpPr>
          <p:nvPr>
            <p:ph type="title" hasCustomPrompt="1"/>
          </p:nvPr>
        </p:nvSpPr>
        <p:spPr bwMode="gray">
          <a:xfrm>
            <a:off x="457199" y="555639"/>
            <a:ext cx="11274426" cy="304699"/>
          </a:xfrm>
        </p:spPr>
        <p:txBody>
          <a:bodyPr/>
          <a:lstStyle>
            <a:lvl1pPr>
              <a:defRPr/>
            </a:lvl1pPr>
          </a:lstStyle>
          <a:p>
            <a:r>
              <a:rPr lang="en-US" dirty="0"/>
              <a:t>Not for use. This is a Microsoft default.</a:t>
            </a:r>
          </a:p>
        </p:txBody>
      </p:sp>
      <p:sp>
        <p:nvSpPr>
          <p:cNvPr id="3" name="Text Placeholder 2">
            <a:extLst>
              <a:ext uri="{FF2B5EF4-FFF2-40B4-BE49-F238E27FC236}">
                <a16:creationId xmlns:a16="http://schemas.microsoft.com/office/drawing/2014/main" id="{FCE00B74-BF12-4966-8AA7-173AC3483119}"/>
              </a:ext>
            </a:extLst>
          </p:cNvPr>
          <p:cNvSpPr>
            <a:spLocks noGrp="1"/>
          </p:cNvSpPr>
          <p:nvPr>
            <p:ph type="body" idx="1"/>
          </p:nvPr>
        </p:nvSpPr>
        <p:spPr bwMode="gray">
          <a:xfrm>
            <a:off x="839787" y="1469346"/>
            <a:ext cx="5184132"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024F8A-D5E1-459D-8864-ECDE8305BEE3}"/>
              </a:ext>
            </a:extLst>
          </p:cNvPr>
          <p:cNvSpPr>
            <a:spLocks noGrp="1"/>
          </p:cNvSpPr>
          <p:nvPr>
            <p:ph sz="half" idx="2" hasCustomPrompt="1"/>
          </p:nvPr>
        </p:nvSpPr>
        <p:spPr bwMode="gray">
          <a:xfrm>
            <a:off x="839787" y="2293257"/>
            <a:ext cx="5184132" cy="3527845"/>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AA130C-8D3A-4BEE-B54E-02D7DF9EEB6D}"/>
              </a:ext>
            </a:extLst>
          </p:cNvPr>
          <p:cNvSpPr>
            <a:spLocks noGrp="1"/>
          </p:cNvSpPr>
          <p:nvPr>
            <p:ph type="body" sz="quarter" idx="3"/>
          </p:nvPr>
        </p:nvSpPr>
        <p:spPr bwMode="gray">
          <a:xfrm>
            <a:off x="6172200" y="1469346"/>
            <a:ext cx="5183188" cy="823912"/>
          </a:xfrm>
        </p:spPr>
        <p:txBody>
          <a:bodyPr anchor="b"/>
          <a:lstStyle>
            <a:lvl1pPr marL="0" indent="0">
              <a:spcBef>
                <a:spcPts val="0"/>
              </a:spcBef>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475553-3346-44A6-9C9C-B79A3C596C9C}"/>
              </a:ext>
            </a:extLst>
          </p:cNvPr>
          <p:cNvSpPr>
            <a:spLocks noGrp="1"/>
          </p:cNvSpPr>
          <p:nvPr>
            <p:ph sz="quarter" idx="4" hasCustomPrompt="1"/>
          </p:nvPr>
        </p:nvSpPr>
        <p:spPr bwMode="gray">
          <a:xfrm>
            <a:off x="6172200" y="2293258"/>
            <a:ext cx="5183188" cy="3527844"/>
          </a:xfrm>
        </p:spPr>
        <p:txBody>
          <a:body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208D5CB4-1D71-40A2-9087-19CAB8292F65}"/>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9" name="Slide Number Placeholder 8">
            <a:extLst>
              <a:ext uri="{FF2B5EF4-FFF2-40B4-BE49-F238E27FC236}">
                <a16:creationId xmlns:a16="http://schemas.microsoft.com/office/drawing/2014/main" id="{64858ABD-186B-4697-ADA0-B1768243BB63}"/>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7" name="Date Placeholder 6">
            <a:extLst>
              <a:ext uri="{FF2B5EF4-FFF2-40B4-BE49-F238E27FC236}">
                <a16:creationId xmlns:a16="http://schemas.microsoft.com/office/drawing/2014/main" id="{A31E6BBF-F3E7-49D2-A6BF-EC70F1823AB9}"/>
              </a:ext>
            </a:extLst>
          </p:cNvPr>
          <p:cNvSpPr>
            <a:spLocks noGrp="1"/>
          </p:cNvSpPr>
          <p:nvPr>
            <p:ph type="dt" sz="half" idx="10"/>
          </p:nvPr>
        </p:nvSpPr>
        <p:spPr bwMode="gray"/>
        <p:txBody>
          <a:bodyPr/>
          <a:lstStyle/>
          <a:p>
            <a:fld id="{C7E67C32-0E3A-477C-8FCF-E79CE5312C46}" type="datetime1">
              <a:rPr lang="en-US" smtClean="0"/>
              <a:t>5/13/24</a:t>
            </a:fld>
            <a:endParaRPr lang="en-US" dirty="0"/>
          </a:p>
        </p:txBody>
      </p:sp>
    </p:spTree>
    <p:extLst>
      <p:ext uri="{BB962C8B-B14F-4D97-AF65-F5344CB8AC3E}">
        <p14:creationId xmlns:p14="http://schemas.microsoft.com/office/powerpoint/2010/main" val="488667748"/>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5F25F3A1-BD13-41CE-9176-E8CD536BC4D9}"/>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2A212493-ED92-4B1B-901F-F8694A916BCD}"/>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A12F8FED-F893-4202-9729-070B73F89088}"/>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3CCF252D-B8C8-459E-A3CF-ADE2DCB40929}"/>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Content Placeholder 2">
            <a:extLst>
              <a:ext uri="{FF2B5EF4-FFF2-40B4-BE49-F238E27FC236}">
                <a16:creationId xmlns:a16="http://schemas.microsoft.com/office/drawing/2014/main" id="{FAAB0851-1B55-4EF9-9DB6-030D02FC7FC5}"/>
              </a:ext>
            </a:extLst>
          </p:cNvPr>
          <p:cNvSpPr>
            <a:spLocks noGrp="1"/>
          </p:cNvSpPr>
          <p:nvPr>
            <p:ph idx="1" hasCustomPrompt="1"/>
          </p:nvPr>
        </p:nvSpPr>
        <p:spPr bwMode="gray">
          <a:xfrm>
            <a:off x="5183188" y="959471"/>
            <a:ext cx="6172200" cy="4531785"/>
          </a:xfrm>
        </p:spPr>
        <p:txBody>
          <a:bodyPr/>
          <a:lstStyle>
            <a:lvl1pPr>
              <a:defRPr sz="1800"/>
            </a:lvl1pPr>
            <a:lvl2pPr>
              <a:defRPr sz="18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1F63B6A4-E537-4167-B34F-EDFE426E1E8F}"/>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D8D5DB69-D84E-44DD-8501-317F2D6B91BC}"/>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5" name="Date Placeholder 4">
            <a:extLst>
              <a:ext uri="{FF2B5EF4-FFF2-40B4-BE49-F238E27FC236}">
                <a16:creationId xmlns:a16="http://schemas.microsoft.com/office/drawing/2014/main" id="{B5E4B62D-C99F-4CC3-9E19-1114B3E55C1F}"/>
              </a:ext>
            </a:extLst>
          </p:cNvPr>
          <p:cNvSpPr>
            <a:spLocks noGrp="1"/>
          </p:cNvSpPr>
          <p:nvPr>
            <p:ph type="dt" sz="half" idx="10"/>
          </p:nvPr>
        </p:nvSpPr>
        <p:spPr bwMode="gray"/>
        <p:txBody>
          <a:bodyPr/>
          <a:lstStyle/>
          <a:p>
            <a:fld id="{0756414A-3F0D-460A-95CF-C7910A70C1D4}" type="datetime1">
              <a:rPr lang="en-US" smtClean="0"/>
              <a:t>5/13/24</a:t>
            </a:fld>
            <a:endParaRPr lang="en-US" dirty="0"/>
          </a:p>
        </p:txBody>
      </p:sp>
    </p:spTree>
    <p:extLst>
      <p:ext uri="{BB962C8B-B14F-4D97-AF65-F5344CB8AC3E}">
        <p14:creationId xmlns:p14="http://schemas.microsoft.com/office/powerpoint/2010/main" val="311920760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descr="A large &quot;x&quot; indicating that this layout is not approved for use.">
            <a:extLst>
              <a:ext uri="{FF2B5EF4-FFF2-40B4-BE49-F238E27FC236}">
                <a16:creationId xmlns:a16="http://schemas.microsoft.com/office/drawing/2014/main" id="{60799103-2F70-4C44-9BCC-51D14763EF0E}"/>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49FD152-129D-41A4-81CE-BC9A8DCD0B3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3871F256-EE8B-4C42-8A9F-D709E45FC9CE}"/>
              </a:ext>
            </a:extLst>
          </p:cNvPr>
          <p:cNvSpPr>
            <a:spLocks noGrp="1"/>
          </p:cNvSpPr>
          <p:nvPr>
            <p:ph type="title" hasCustomPrompt="1"/>
          </p:nvPr>
        </p:nvSpPr>
        <p:spPr bwMode="gray">
          <a:xfrm>
            <a:off x="839788" y="959472"/>
            <a:ext cx="3932237" cy="609398"/>
          </a:xfrm>
        </p:spPr>
        <p:txBody>
          <a:bodyPr anchor="b"/>
          <a:lstStyle>
            <a:lvl1pPr>
              <a:defRPr sz="2200"/>
            </a:lvl1pPr>
          </a:lstStyle>
          <a:p>
            <a:r>
              <a:rPr lang="en-US" dirty="0"/>
              <a:t>Not for use. This is a Microsoft default.</a:t>
            </a:r>
          </a:p>
        </p:txBody>
      </p:sp>
      <p:sp>
        <p:nvSpPr>
          <p:cNvPr id="4" name="Text Placeholder 3">
            <a:extLst>
              <a:ext uri="{FF2B5EF4-FFF2-40B4-BE49-F238E27FC236}">
                <a16:creationId xmlns:a16="http://schemas.microsoft.com/office/drawing/2014/main" id="{F2DB0F51-CDD0-41D4-A559-624A4917070B}"/>
              </a:ext>
            </a:extLst>
          </p:cNvPr>
          <p:cNvSpPr>
            <a:spLocks noGrp="1"/>
          </p:cNvSpPr>
          <p:nvPr>
            <p:ph type="body" sz="half" idx="2" hasCustomPrompt="1"/>
          </p:nvPr>
        </p:nvSpPr>
        <p:spPr bwMode="gray">
          <a:xfrm>
            <a:off x="839788" y="1568869"/>
            <a:ext cx="3932237" cy="39223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This layout is not intended for use within Optum presentations.</a:t>
            </a:r>
          </a:p>
        </p:txBody>
      </p:sp>
      <p:sp>
        <p:nvSpPr>
          <p:cNvPr id="3" name="Picture Placeholder 2">
            <a:extLst>
              <a:ext uri="{FF2B5EF4-FFF2-40B4-BE49-F238E27FC236}">
                <a16:creationId xmlns:a16="http://schemas.microsoft.com/office/drawing/2014/main" id="{F9491D2A-A402-47AC-9A86-6002422F21C9}"/>
              </a:ext>
              <a:ext uri="{C183D7F6-B498-43B3-948B-1728B52AA6E4}">
                <adec:decorative xmlns:adec="http://schemas.microsoft.com/office/drawing/2017/decorative" val="1"/>
              </a:ext>
            </a:extLst>
          </p:cNvPr>
          <p:cNvSpPr>
            <a:spLocks noGrp="1"/>
          </p:cNvSpPr>
          <p:nvPr>
            <p:ph type="pic" idx="1"/>
          </p:nvPr>
        </p:nvSpPr>
        <p:spPr bwMode="gray">
          <a:xfrm>
            <a:off x="5183188" y="959471"/>
            <a:ext cx="6172200" cy="4531785"/>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a:extLst>
              <a:ext uri="{FF2B5EF4-FFF2-40B4-BE49-F238E27FC236}">
                <a16:creationId xmlns:a16="http://schemas.microsoft.com/office/drawing/2014/main" id="{17F543A3-3277-40A0-B1C2-CADD5AB0387B}"/>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7" name="Slide Number Placeholder 6">
            <a:extLst>
              <a:ext uri="{FF2B5EF4-FFF2-40B4-BE49-F238E27FC236}">
                <a16:creationId xmlns:a16="http://schemas.microsoft.com/office/drawing/2014/main" id="{F13D95E8-D049-4386-B18A-005E76673283}"/>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5" name="Date Placeholder 4">
            <a:extLst>
              <a:ext uri="{FF2B5EF4-FFF2-40B4-BE49-F238E27FC236}">
                <a16:creationId xmlns:a16="http://schemas.microsoft.com/office/drawing/2014/main" id="{14CD89A7-8ADC-4D39-B15F-96B3FCC81854}"/>
              </a:ext>
            </a:extLst>
          </p:cNvPr>
          <p:cNvSpPr>
            <a:spLocks noGrp="1"/>
          </p:cNvSpPr>
          <p:nvPr>
            <p:ph type="dt" sz="half" idx="10"/>
          </p:nvPr>
        </p:nvSpPr>
        <p:spPr bwMode="gray"/>
        <p:txBody>
          <a:bodyPr/>
          <a:lstStyle/>
          <a:p>
            <a:fld id="{991743E0-E954-4790-A436-446467232A0A}" type="datetime1">
              <a:rPr lang="en-US" smtClean="0"/>
              <a:t>5/13/24</a:t>
            </a:fld>
            <a:endParaRPr lang="en-US" dirty="0"/>
          </a:p>
        </p:txBody>
      </p:sp>
    </p:spTree>
    <p:extLst>
      <p:ext uri="{BB962C8B-B14F-4D97-AF65-F5344CB8AC3E}">
        <p14:creationId xmlns:p14="http://schemas.microsoft.com/office/powerpoint/2010/main" val="103367083"/>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22419F1F-051D-4EAB-BCEA-2B4614A0214F}"/>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2B6F59F-8687-492F-A2D4-E8EBFECAC4AB}"/>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Title 1">
            <a:extLst>
              <a:ext uri="{FF2B5EF4-FFF2-40B4-BE49-F238E27FC236}">
                <a16:creationId xmlns:a16="http://schemas.microsoft.com/office/drawing/2014/main" id="{2E19D853-E248-4BE3-8F8C-4FF1369CBDAE}"/>
              </a:ext>
            </a:extLst>
          </p:cNvPr>
          <p:cNvSpPr>
            <a:spLocks noGrp="1"/>
          </p:cNvSpPr>
          <p:nvPr>
            <p:ph type="title" hasCustomPrompt="1"/>
          </p:nvPr>
        </p:nvSpPr>
        <p:spPr bwMode="gray"/>
        <p:txBody>
          <a:bodyPr/>
          <a:lstStyle/>
          <a:p>
            <a:r>
              <a:rPr lang="en-US" dirty="0"/>
              <a:t>Not for use. This is a Microsoft default.</a:t>
            </a:r>
          </a:p>
        </p:txBody>
      </p:sp>
      <p:sp>
        <p:nvSpPr>
          <p:cNvPr id="3" name="Vertical Text Placeholder 2">
            <a:extLst>
              <a:ext uri="{FF2B5EF4-FFF2-40B4-BE49-F238E27FC236}">
                <a16:creationId xmlns:a16="http://schemas.microsoft.com/office/drawing/2014/main" id="{E7268BF8-16E9-442C-865D-E015BE37821F}"/>
              </a:ext>
            </a:extLst>
          </p:cNvPr>
          <p:cNvSpPr>
            <a:spLocks noGrp="1"/>
          </p:cNvSpPr>
          <p:nvPr>
            <p:ph type="body" orient="vert" idx="1" hasCustomPrompt="1"/>
          </p:nvPr>
        </p:nvSpPr>
        <p:spPr bwMode="gray">
          <a:xfrm>
            <a:off x="1524000" y="1468197"/>
            <a:ext cx="9144000" cy="3930085"/>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0765FB1D-8B17-4CDB-BAAD-56DCBE7C6507}"/>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1A563E8E-48A6-4825-9CB7-1E5880454802}"/>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4" name="Date Placeholder 3">
            <a:extLst>
              <a:ext uri="{FF2B5EF4-FFF2-40B4-BE49-F238E27FC236}">
                <a16:creationId xmlns:a16="http://schemas.microsoft.com/office/drawing/2014/main" id="{DBB24B87-31C9-4BD9-B6CB-469EE19051A3}"/>
              </a:ext>
            </a:extLst>
          </p:cNvPr>
          <p:cNvSpPr>
            <a:spLocks noGrp="1"/>
          </p:cNvSpPr>
          <p:nvPr>
            <p:ph type="dt" sz="half" idx="10"/>
          </p:nvPr>
        </p:nvSpPr>
        <p:spPr bwMode="gray"/>
        <p:txBody>
          <a:bodyPr/>
          <a:lstStyle/>
          <a:p>
            <a:fld id="{1AE5C768-D019-4ED7-8F7F-FAE1BFA84AC6}" type="datetime1">
              <a:rPr lang="en-US" smtClean="0"/>
              <a:t>5/13/24</a:t>
            </a:fld>
            <a:endParaRPr lang="en-US" dirty="0"/>
          </a:p>
        </p:txBody>
      </p:sp>
    </p:spTree>
    <p:extLst>
      <p:ext uri="{BB962C8B-B14F-4D97-AF65-F5344CB8AC3E}">
        <p14:creationId xmlns:p14="http://schemas.microsoft.com/office/powerpoint/2010/main" val="1500397949"/>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9" name="Freeform: Shape 8" descr="A large &quot;x&quot; indicating that this layout is not approved for use.">
            <a:extLst>
              <a:ext uri="{FF2B5EF4-FFF2-40B4-BE49-F238E27FC236}">
                <a16:creationId xmlns:a16="http://schemas.microsoft.com/office/drawing/2014/main" id="{AB58FB46-F330-4E2D-8F18-92EB7F8636A2}"/>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7" name="TextBox 6">
            <a:extLst>
              <a:ext uri="{FF2B5EF4-FFF2-40B4-BE49-F238E27FC236}">
                <a16:creationId xmlns:a16="http://schemas.microsoft.com/office/drawing/2014/main" id="{C05104E2-CEF6-4BD8-B7C0-2C8692A17794}"/>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
        <p:nvSpPr>
          <p:cNvPr id="2" name="Vertical Title 1">
            <a:extLst>
              <a:ext uri="{FF2B5EF4-FFF2-40B4-BE49-F238E27FC236}">
                <a16:creationId xmlns:a16="http://schemas.microsoft.com/office/drawing/2014/main" id="{04B8F935-64F2-4650-80FF-CFD09440797C}"/>
              </a:ext>
            </a:extLst>
          </p:cNvPr>
          <p:cNvSpPr>
            <a:spLocks noGrp="1"/>
          </p:cNvSpPr>
          <p:nvPr>
            <p:ph type="title" orient="vert" hasCustomPrompt="1"/>
          </p:nvPr>
        </p:nvSpPr>
        <p:spPr bwMode="gray">
          <a:xfrm>
            <a:off x="10945256" y="546100"/>
            <a:ext cx="786369" cy="5297292"/>
          </a:xfrm>
        </p:spPr>
        <p:txBody>
          <a:bodyPr vert="eaVert"/>
          <a:lstStyle/>
          <a:p>
            <a:r>
              <a:rPr lang="en-US" dirty="0"/>
              <a:t>Not for use. This is a Microsoft default.</a:t>
            </a:r>
          </a:p>
        </p:txBody>
      </p:sp>
      <p:sp>
        <p:nvSpPr>
          <p:cNvPr id="3" name="Vertical Text Placeholder 2">
            <a:extLst>
              <a:ext uri="{FF2B5EF4-FFF2-40B4-BE49-F238E27FC236}">
                <a16:creationId xmlns:a16="http://schemas.microsoft.com/office/drawing/2014/main" id="{1A0DAF3A-9FF6-438D-AEE6-0F69D361006E}"/>
              </a:ext>
            </a:extLst>
          </p:cNvPr>
          <p:cNvSpPr>
            <a:spLocks noGrp="1"/>
          </p:cNvSpPr>
          <p:nvPr>
            <p:ph type="body" orient="vert" idx="1" hasCustomPrompt="1"/>
          </p:nvPr>
        </p:nvSpPr>
        <p:spPr bwMode="gray">
          <a:xfrm>
            <a:off x="3058556" y="546100"/>
            <a:ext cx="7734300" cy="5297292"/>
          </a:xfrm>
        </p:spPr>
        <p:txBody>
          <a:bodyPr vert="eaVert"/>
          <a:lstStyle/>
          <a:p>
            <a:pPr lvl="0"/>
            <a:r>
              <a:rPr lang="en-US" dirty="0"/>
              <a:t>Click to type text. To activate sub-level formatting, place cursor at beginning of text/line and hit tab or shift tab. Click icon for chart or table.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9D3EA6C7-F505-4DA8-9747-410A859FC904}"/>
              </a:ext>
            </a:extLst>
          </p:cNvPr>
          <p:cNvSpPr>
            <a:spLocks noGrp="1"/>
          </p:cNvSpPr>
          <p:nvPr>
            <p:ph type="ftr" sz="quarter" idx="11"/>
          </p:nvPr>
        </p:nvSpPr>
        <p:spPr bwMode="gray"/>
        <p:txBody>
          <a:body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8DD75DA2-D743-4167-8A0F-F9B035E62107}"/>
              </a:ext>
            </a:extLst>
          </p:cNvPr>
          <p:cNvSpPr>
            <a:spLocks noGrp="1"/>
          </p:cNvSpPr>
          <p:nvPr>
            <p:ph type="sldNum" sz="quarter" idx="12"/>
          </p:nvPr>
        </p:nvSpPr>
        <p:spPr bwMode="gray"/>
        <p:txBody>
          <a:bodyPr/>
          <a:lstStyle/>
          <a:p>
            <a:fld id="{03805D93-7D4B-4CBC-BABC-3A8AC08CB7F4}" type="slidenum">
              <a:rPr lang="en-US" smtClean="0"/>
              <a:t>‹#›</a:t>
            </a:fld>
            <a:endParaRPr lang="en-US" dirty="0"/>
          </a:p>
        </p:txBody>
      </p:sp>
      <p:sp>
        <p:nvSpPr>
          <p:cNvPr id="4" name="Date Placeholder 3">
            <a:extLst>
              <a:ext uri="{FF2B5EF4-FFF2-40B4-BE49-F238E27FC236}">
                <a16:creationId xmlns:a16="http://schemas.microsoft.com/office/drawing/2014/main" id="{DD08046B-162A-46A6-A5E8-53242F87888E}"/>
              </a:ext>
            </a:extLst>
          </p:cNvPr>
          <p:cNvSpPr>
            <a:spLocks noGrp="1"/>
          </p:cNvSpPr>
          <p:nvPr>
            <p:ph type="dt" sz="half" idx="10"/>
          </p:nvPr>
        </p:nvSpPr>
        <p:spPr bwMode="gray"/>
        <p:txBody>
          <a:bodyPr/>
          <a:lstStyle/>
          <a:p>
            <a:fld id="{4CE34731-28BB-4E54-A569-1972AD05E047}" type="datetime1">
              <a:rPr lang="en-US" smtClean="0"/>
              <a:t>5/13/24</a:t>
            </a:fld>
            <a:endParaRPr lang="en-US" dirty="0"/>
          </a:p>
        </p:txBody>
      </p:sp>
    </p:spTree>
    <p:extLst>
      <p:ext uri="{BB962C8B-B14F-4D97-AF65-F5344CB8AC3E}">
        <p14:creationId xmlns:p14="http://schemas.microsoft.com/office/powerpoint/2010/main" val="1334358615"/>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ABD5255B-62C8-4970-931D-B77163B385B9}" type="datetime1">
              <a:rPr lang="en-US" smtClean="0"/>
              <a:t>5/13/24</a:t>
            </a:fld>
            <a:endParaRPr lang="en-US" dirty="0"/>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dirty="0"/>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310106688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1_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38898918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_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ABD5255B-62C8-4970-931D-B77163B385B9}" type="datetime1">
              <a:rPr lang="en-US" smtClean="0"/>
              <a:t>5/13/24</a:t>
            </a:fld>
            <a:endParaRPr lang="en-US" dirty="0"/>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dirty="0"/>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14396604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02">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noCrop="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2375092" y="2317660"/>
            <a:ext cx="7315200" cy="1246495"/>
          </a:xfrm>
        </p:spPr>
        <p:txBody>
          <a:bodyPr anchor="b"/>
          <a:lstStyle>
            <a:lvl1pPr>
              <a:defRPr sz="4500"/>
            </a:lvl1pPr>
          </a:lstStyle>
          <a:p>
            <a:r>
              <a:rPr lang="en-US" dirty="0"/>
              <a:t>Insightful presentation title (max. 2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2375092" y="3898459"/>
            <a:ext cx="7315200" cy="553998"/>
          </a:xfrm>
        </p:spPr>
        <p:txBody>
          <a:bodyPr wrap="square">
            <a:spAutoFit/>
          </a:bodyPr>
          <a:lstStyle>
            <a:lvl1pPr marL="0" indent="0">
              <a:spcBef>
                <a:spcPts val="0"/>
              </a:spcBef>
              <a:buFont typeface="Arial" panose="020B0604020202020204" pitchFamily="34" charset="0"/>
              <a:buNone/>
              <a:defRPr sz="18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bold 18pt, sentence case, max. 2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2375091" y="4992329"/>
            <a:ext cx="731520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4" name="Freeform: Shape 13">
            <a:extLst>
              <a:ext uri="{FF2B5EF4-FFF2-40B4-BE49-F238E27FC236}">
                <a16:creationId xmlns:a16="http://schemas.microsoft.com/office/drawing/2014/main" id="{F33E8723-94DB-5556-1A86-67D45CBF982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3907075"/>
            <a:ext cx="12188952" cy="2950926"/>
          </a:xfrm>
          <a:custGeom>
            <a:avLst/>
            <a:gdLst>
              <a:gd name="connsiteX0" fmla="*/ 12188952 w 12188952"/>
              <a:gd name="connsiteY0" fmla="*/ 0 h 2950926"/>
              <a:gd name="connsiteX1" fmla="*/ 12188952 w 12188952"/>
              <a:gd name="connsiteY1" fmla="*/ 2950926 h 2950926"/>
              <a:gd name="connsiteX2" fmla="*/ 0 w 12188952"/>
              <a:gd name="connsiteY2" fmla="*/ 2950926 h 2950926"/>
              <a:gd name="connsiteX3" fmla="*/ 0 w 12188952"/>
              <a:gd name="connsiteY3" fmla="*/ 1951527 h 2950926"/>
              <a:gd name="connsiteX4" fmla="*/ 170764 w 12188952"/>
              <a:gd name="connsiteY4" fmla="*/ 2006967 h 2950926"/>
              <a:gd name="connsiteX5" fmla="*/ 4194949 w 12188952"/>
              <a:gd name="connsiteY5" fmla="*/ 2615366 h 2950926"/>
              <a:gd name="connsiteX6" fmla="*/ 11761160 w 12188952"/>
              <a:gd name="connsiteY6" fmla="*/ 304209 h 2950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2950926">
                <a:moveTo>
                  <a:pt x="12188952" y="0"/>
                </a:moveTo>
                <a:lnTo>
                  <a:pt x="12188952" y="2950926"/>
                </a:lnTo>
                <a:lnTo>
                  <a:pt x="0" y="2950926"/>
                </a:lnTo>
                <a:lnTo>
                  <a:pt x="0" y="1951527"/>
                </a:lnTo>
                <a:lnTo>
                  <a:pt x="170764" y="2006967"/>
                </a:lnTo>
                <a:cubicBezTo>
                  <a:pt x="1442002" y="2402363"/>
                  <a:pt x="2793601" y="2615366"/>
                  <a:pt x="4194949" y="2615366"/>
                </a:cubicBezTo>
                <a:cubicBezTo>
                  <a:pt x="6997644" y="2615366"/>
                  <a:pt x="9601341" y="1763354"/>
                  <a:pt x="11761160" y="304209"/>
                </a:cubicBez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dirty="0">
              <a:solidFill>
                <a:srgbClr val="FFFFFF"/>
              </a:solidFill>
            </a:endParaRP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7F9D45FD-5E41-4099-8C3D-34BB181680CA}" type="datetime1">
              <a:rPr lang="en-US" smtClean="0"/>
              <a:t>5/13/24</a:t>
            </a:fld>
            <a:endParaRPr lang="en-US" dirty="0"/>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dirty="0"/>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51556992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1496">
          <p15:clr>
            <a:srgbClr val="FBAE40"/>
          </p15:clr>
        </p15:guide>
        <p15:guide id="3" orient="horz" pos="2246">
          <p15:clr>
            <a:srgbClr val="FBAE40"/>
          </p15:clr>
        </p15:guide>
        <p15:guide id="4" orient="horz" pos="2447">
          <p15:clr>
            <a:srgbClr val="FBAE40"/>
          </p15:clr>
        </p15:guide>
        <p15:guide id="5" pos="610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2_Closing Slide">
    <p:spTree>
      <p:nvGrpSpPr>
        <p:cNvPr id="1" name=""/>
        <p:cNvGrpSpPr/>
        <p:nvPr/>
      </p:nvGrpSpPr>
      <p:grpSpPr>
        <a:xfrm>
          <a:off x="0" y="0"/>
          <a:ext cx="0" cy="0"/>
          <a:chOff x="0" y="0"/>
          <a:chExt cx="0" cy="0"/>
        </a:xfrm>
      </p:grpSpPr>
      <p:sp>
        <p:nvSpPr>
          <p:cNvPr id="13" name="Warm white background">
            <a:extLst>
              <a:ext uri="{FF2B5EF4-FFF2-40B4-BE49-F238E27FC236}">
                <a16:creationId xmlns:a16="http://schemas.microsoft.com/office/drawing/2014/main" id="{7C3A9A97-61E4-4883-B3FD-88A5E8E0FF70}"/>
              </a:ext>
              <a:ext uri="{C183D7F6-B498-43B3-948B-1728B52AA6E4}">
                <adec:decorative xmlns:adec="http://schemas.microsoft.com/office/drawing/2017/decorative" val="1"/>
              </a:ext>
            </a:extLst>
          </p:cNvPr>
          <p:cNvSpPr/>
          <p:nvPr userDrawn="1"/>
        </p:nvSpPr>
        <p:spPr bwMode="gray">
          <a:xfrm>
            <a:off x="184404" y="182880"/>
            <a:ext cx="11823192" cy="6492240"/>
          </a:xfrm>
          <a:prstGeom prst="roundRect">
            <a:avLst>
              <a:gd name="adj" fmla="val 1011"/>
            </a:avLst>
          </a:prstGeom>
          <a:solidFill>
            <a:srgbClr val="FBF9F4"/>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0"/>
              </a:spcBef>
              <a:spcAft>
                <a:spcPts val="0"/>
              </a:spcAft>
            </a:pPr>
            <a:endParaRPr lang="en-US" sz="1400" b="0" i="0" u="none" baseline="0" dirty="0">
              <a:solidFill>
                <a:srgbClr val="FFFFFF"/>
              </a:solidFill>
            </a:endParaRPr>
          </a:p>
        </p:txBody>
      </p:sp>
      <p:pic>
        <p:nvPicPr>
          <p:cNvPr id="6" name="Optum logo" descr="Optum">
            <a:extLst>
              <a:ext uri="{FF2B5EF4-FFF2-40B4-BE49-F238E27FC236}">
                <a16:creationId xmlns:a16="http://schemas.microsoft.com/office/drawing/2014/main" id="{89BF741E-7372-4DA5-9FBB-22AB498402A5}"/>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051941" y="2837147"/>
            <a:ext cx="4088119" cy="1183707"/>
          </a:xfrm>
          <a:prstGeom prst="rect">
            <a:avLst/>
          </a:prstGeom>
        </p:spPr>
      </p:pic>
      <p:sp>
        <p:nvSpPr>
          <p:cNvPr id="14" name="Boilerplate">
            <a:extLst>
              <a:ext uri="{FF2B5EF4-FFF2-40B4-BE49-F238E27FC236}">
                <a16:creationId xmlns:a16="http://schemas.microsoft.com/office/drawing/2014/main" id="{9EB9C69C-A308-416E-9EF4-CDCBABF60D86}"/>
              </a:ext>
            </a:extLst>
          </p:cNvPr>
          <p:cNvSpPr txBox="1"/>
          <p:nvPr userDrawn="1"/>
        </p:nvSpPr>
        <p:spPr bwMode="gray">
          <a:xfrm>
            <a:off x="3818873" y="5837129"/>
            <a:ext cx="4554255" cy="507831"/>
          </a:xfrm>
          <a:prstGeom prst="rect">
            <a:avLst/>
          </a:prstGeom>
          <a:noFill/>
        </p:spPr>
        <p:txBody>
          <a:bodyPr vert="horz" wrap="square" lIns="0" tIns="0" rIns="0" bIns="0" rtlCol="0">
            <a:spAutoFit/>
          </a:bodyPr>
          <a:lstStyle/>
          <a:p>
            <a:pPr algn="ctr">
              <a:spcBef>
                <a:spcPts val="600"/>
              </a:spcBef>
            </a:pPr>
            <a:r>
              <a:rPr lang="en-US" sz="700" b="0" i="0" u="none" baseline="0" dirty="0">
                <a:solidFill>
                  <a:schemeClr val="tx1"/>
                </a:solidFill>
                <a:latin typeface="+mn-lt"/>
              </a:rPr>
              <a:t>Optum is a registered trademark of Optum, Inc. in the U.S. and other jurisdictions. All other brand or product names are the property of their respective owners. Because we are continuously improving our products and services, Optum reserves the right to change specifications without prior notice. Optum is an equal opportunity employer.</a:t>
            </a:r>
          </a:p>
          <a:p>
            <a:pPr algn="ctr">
              <a:spcBef>
                <a:spcPts val="600"/>
              </a:spcBef>
            </a:pPr>
            <a:r>
              <a:rPr lang="en-US" sz="700" b="0" i="0" u="none" baseline="0" dirty="0">
                <a:solidFill>
                  <a:schemeClr val="tx1"/>
                </a:solidFill>
                <a:latin typeface="+mn-lt"/>
              </a:rPr>
              <a:t>© 2024 Optum, Inc. All rights reserved. </a:t>
            </a:r>
          </a:p>
        </p:txBody>
      </p:sp>
    </p:spTree>
    <p:extLst>
      <p:ext uri="{BB962C8B-B14F-4D97-AF65-F5344CB8AC3E}">
        <p14:creationId xmlns:p14="http://schemas.microsoft.com/office/powerpoint/2010/main" val="7098288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162BC2A-6E37-4CC1-B6FC-7AA5CD4A505C}" type="datetime1">
              <a:rPr lang="en-US" smtClean="0"/>
              <a:t>5/13/24</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03805D93-7D4B-4CBC-BABC-3A8AC08CB7F4}" type="slidenum">
              <a:rPr lang="en-US" smtClean="0"/>
              <a:t>‹#›</a:t>
            </a:fld>
            <a:endParaRPr lang="en-US" dirty="0"/>
          </a:p>
        </p:txBody>
      </p:sp>
      <p:sp>
        <p:nvSpPr>
          <p:cNvPr id="7" name="Freeform: Shape 8" descr="A large &quot;x&quot; indicating that this layout is not approved for use.">
            <a:extLst>
              <a:ext uri="{FF2B5EF4-FFF2-40B4-BE49-F238E27FC236}">
                <a16:creationId xmlns:a16="http://schemas.microsoft.com/office/drawing/2014/main" id="{83EAF30B-3FBD-1C6B-4C56-7AC689F2F683}"/>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E20501E5-C4FF-C2A6-BF46-F021DD8F83E6}"/>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Tree>
    <p:extLst>
      <p:ext uri="{BB962C8B-B14F-4D97-AF65-F5344CB8AC3E}">
        <p14:creationId xmlns:p14="http://schemas.microsoft.com/office/powerpoint/2010/main" val="2027715412"/>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7E04CA-C30D-40A2-B51C-2DAC9C9B2D09}" type="datetime1">
              <a:rPr lang="en-US" smtClean="0"/>
              <a:t>5/13/24</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03805D93-7D4B-4CBC-BABC-3A8AC08CB7F4}" type="slidenum">
              <a:rPr lang="en-US" smtClean="0"/>
              <a:t>‹#›</a:t>
            </a:fld>
            <a:endParaRPr lang="en-US" dirty="0"/>
          </a:p>
        </p:txBody>
      </p:sp>
    </p:spTree>
    <p:extLst>
      <p:ext uri="{BB962C8B-B14F-4D97-AF65-F5344CB8AC3E}">
        <p14:creationId xmlns:p14="http://schemas.microsoft.com/office/powerpoint/2010/main" val="3608694106"/>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2" userDrawn="1">
          <p15:clr>
            <a:srgbClr val="FBAE40"/>
          </p15:clr>
        </p15:guide>
        <p15:guide id="3" orient="horz" pos="344"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DE5A22-EAF8-4C1A-AC51-DA6B599674BD}" type="datetime1">
              <a:rPr lang="en-US" smtClean="0"/>
              <a:t>5/13/24</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03805D93-7D4B-4CBC-BABC-3A8AC08CB7F4}" type="slidenum">
              <a:rPr lang="en-US" smtClean="0"/>
              <a:t>‹#›</a:t>
            </a:fld>
            <a:endParaRPr lang="en-US" dirty="0"/>
          </a:p>
        </p:txBody>
      </p:sp>
    </p:spTree>
    <p:extLst>
      <p:ext uri="{BB962C8B-B14F-4D97-AF65-F5344CB8AC3E}">
        <p14:creationId xmlns:p14="http://schemas.microsoft.com/office/powerpoint/2010/main" val="523028271"/>
      </p:ext>
    </p:extLst>
  </p:cSld>
  <p:clrMapOvr>
    <a:masterClrMapping/>
  </p:clrMapOvr>
  <p:extLst>
    <p:ext uri="{DCECCB84-F9BA-43D5-87BE-67443E8EF086}">
      <p15:sldGuideLst xmlns:p15="http://schemas.microsoft.com/office/powerpoint/2012/main">
        <p15:guide id="1" pos="1101" userDrawn="1">
          <p15:clr>
            <a:srgbClr val="FBAE40"/>
          </p15:clr>
        </p15:guide>
        <p15:guide id="2" pos="6576" userDrawn="1">
          <p15:clr>
            <a:srgbClr val="FBAE40"/>
          </p15:clr>
        </p15:guide>
        <p15:guide id="3" orient="horz" pos="2505" userDrawn="1">
          <p15:clr>
            <a:srgbClr val="FBAE40"/>
          </p15:clr>
        </p15:guide>
        <p15:guide id="4" orient="horz" pos="2679"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5E7EE1-CC23-4392-A75F-0151249E6FE6}" type="datetime1">
              <a:rPr lang="en-US" smtClean="0"/>
              <a:t>5/13/24</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03805D93-7D4B-4CBC-BABC-3A8AC08CB7F4}" type="slidenum">
              <a:rPr lang="en-US" smtClean="0"/>
              <a:t>‹#›</a:t>
            </a:fld>
            <a:endParaRPr lang="en-US" dirty="0"/>
          </a:p>
        </p:txBody>
      </p:sp>
      <p:sp>
        <p:nvSpPr>
          <p:cNvPr id="8" name="Freeform: Shape 9" descr="A large &quot;x&quot; indicating that this layout is not approved for use.">
            <a:extLst>
              <a:ext uri="{FF2B5EF4-FFF2-40B4-BE49-F238E27FC236}">
                <a16:creationId xmlns:a16="http://schemas.microsoft.com/office/drawing/2014/main" id="{FFDCD5EA-5E87-B0FF-F806-3182C1F9B44F}"/>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D32E8C80-476E-1D28-44AD-7E941EFA09B3}"/>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Tree>
    <p:extLst>
      <p:ext uri="{BB962C8B-B14F-4D97-AF65-F5344CB8AC3E}">
        <p14:creationId xmlns:p14="http://schemas.microsoft.com/office/powerpoint/2010/main" val="193836173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E67C32-0E3A-477C-8FCF-E79CE5312C46}" type="datetime1">
              <a:rPr lang="en-US" smtClean="0"/>
              <a:t>5/13/24</a:t>
            </a:fld>
            <a:endParaRPr lang="en-US" dirty="0"/>
          </a:p>
        </p:txBody>
      </p:sp>
      <p:sp>
        <p:nvSpPr>
          <p:cNvPr id="8" name="Footer Placeholder 7"/>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9" name="Slide Number Placeholder 8"/>
          <p:cNvSpPr>
            <a:spLocks noGrp="1"/>
          </p:cNvSpPr>
          <p:nvPr>
            <p:ph type="sldNum" sz="quarter" idx="12"/>
          </p:nvPr>
        </p:nvSpPr>
        <p:spPr/>
        <p:txBody>
          <a:bodyPr/>
          <a:lstStyle/>
          <a:p>
            <a:fld id="{03805D93-7D4B-4CBC-BABC-3A8AC08CB7F4}" type="slidenum">
              <a:rPr lang="en-US" smtClean="0"/>
              <a:t>‹#›</a:t>
            </a:fld>
            <a:endParaRPr lang="en-US" dirty="0"/>
          </a:p>
        </p:txBody>
      </p:sp>
      <p:sp>
        <p:nvSpPr>
          <p:cNvPr id="10" name="Freeform: Shape 11" descr="A large &quot;x&quot; indicating that this layout is not approved for use.">
            <a:extLst>
              <a:ext uri="{FF2B5EF4-FFF2-40B4-BE49-F238E27FC236}">
                <a16:creationId xmlns:a16="http://schemas.microsoft.com/office/drawing/2014/main" id="{FADD3123-67B3-64D4-D747-F371B7F9D709}"/>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11" name="TextBox 10">
            <a:extLst>
              <a:ext uri="{FF2B5EF4-FFF2-40B4-BE49-F238E27FC236}">
                <a16:creationId xmlns:a16="http://schemas.microsoft.com/office/drawing/2014/main" id="{0CDED2DA-C85A-657E-E1F5-DF9BD385570E}"/>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Tree>
    <p:extLst>
      <p:ext uri="{BB962C8B-B14F-4D97-AF65-F5344CB8AC3E}">
        <p14:creationId xmlns:p14="http://schemas.microsoft.com/office/powerpoint/2010/main" val="99966781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9AD85F-304C-4BF5-94FB-50C7E84ED8FF}" type="datetime1">
              <a:rPr lang="en-US" smtClean="0"/>
              <a:t>5/13/24</a:t>
            </a:fld>
            <a:endParaRPr lang="en-US" dirty="0"/>
          </a:p>
        </p:txBody>
      </p:sp>
      <p:sp>
        <p:nvSpPr>
          <p:cNvPr id="4" name="Footer Placeholder 3"/>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5" name="Slide Number Placeholder 4"/>
          <p:cNvSpPr>
            <a:spLocks noGrp="1"/>
          </p:cNvSpPr>
          <p:nvPr>
            <p:ph type="sldNum" sz="quarter" idx="12"/>
          </p:nvPr>
        </p:nvSpPr>
        <p:spPr/>
        <p:txBody>
          <a:bodyPr/>
          <a:lstStyle/>
          <a:p>
            <a:fld id="{03805D93-7D4B-4CBC-BABC-3A8AC08CB7F4}" type="slidenum">
              <a:rPr lang="en-US" smtClean="0"/>
              <a:t>‹#›</a:t>
            </a:fld>
            <a:endParaRPr lang="en-US" dirty="0"/>
          </a:p>
        </p:txBody>
      </p:sp>
    </p:spTree>
    <p:extLst>
      <p:ext uri="{BB962C8B-B14F-4D97-AF65-F5344CB8AC3E}">
        <p14:creationId xmlns:p14="http://schemas.microsoft.com/office/powerpoint/2010/main" val="1161153616"/>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793" userDrawn="1">
          <p15:clr>
            <a:srgbClr val="FBAE40"/>
          </p15:clr>
        </p15:guide>
        <p15:guide id="3" orient="horz" pos="344"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242276-4B37-464E-82B5-A2CCFA8D2047}" type="datetime1">
              <a:rPr lang="en-US" smtClean="0"/>
              <a:t>5/13/24</a:t>
            </a:fld>
            <a:endParaRPr lang="en-US" dirty="0"/>
          </a:p>
        </p:txBody>
      </p:sp>
      <p:sp>
        <p:nvSpPr>
          <p:cNvPr id="3" name="Footer Placeholder 2"/>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4" name="Slide Number Placeholder 3"/>
          <p:cNvSpPr>
            <a:spLocks noGrp="1"/>
          </p:cNvSpPr>
          <p:nvPr>
            <p:ph type="sldNum" sz="quarter" idx="12"/>
          </p:nvPr>
        </p:nvSpPr>
        <p:spPr/>
        <p:txBody>
          <a:bodyPr/>
          <a:lstStyle/>
          <a:p>
            <a:fld id="{03805D93-7D4B-4CBC-BABC-3A8AC08CB7F4}" type="slidenum">
              <a:rPr lang="en-US" smtClean="0"/>
              <a:t>‹#›</a:t>
            </a:fld>
            <a:endParaRPr lang="en-US" dirty="0"/>
          </a:p>
        </p:txBody>
      </p:sp>
    </p:spTree>
    <p:extLst>
      <p:ext uri="{BB962C8B-B14F-4D97-AF65-F5344CB8AC3E}">
        <p14:creationId xmlns:p14="http://schemas.microsoft.com/office/powerpoint/2010/main" val="3614202337"/>
      </p:ext>
    </p:extLst>
  </p:cSld>
  <p:clrMapOvr>
    <a:masterClrMapping/>
  </p:clrMapOvr>
  <p:extLst>
    <p:ext uri="{DCECCB84-F9BA-43D5-87BE-67443E8EF086}">
      <p15:sldGuideLst xmlns:p15="http://schemas.microsoft.com/office/powerpoint/2012/main">
        <p15:guide id="1" orient="horz" pos="3776" userDrawn="1">
          <p15:clr>
            <a:srgbClr val="FBAE40"/>
          </p15:clr>
        </p15:guide>
        <p15:guide id="2" orient="horz" pos="344"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56414A-3F0D-460A-95CF-C7910A70C1D4}" type="datetime1">
              <a:rPr lang="en-US" smtClean="0"/>
              <a:t>5/13/24</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03805D93-7D4B-4CBC-BABC-3A8AC08CB7F4}" type="slidenum">
              <a:rPr lang="en-US" smtClean="0"/>
              <a:t>‹#›</a:t>
            </a:fld>
            <a:endParaRPr lang="en-US" dirty="0"/>
          </a:p>
        </p:txBody>
      </p:sp>
      <p:sp>
        <p:nvSpPr>
          <p:cNvPr id="8" name="Freeform: Shape 10" descr="A large &quot;x&quot; indicating that this layout is not approved for use.">
            <a:extLst>
              <a:ext uri="{FF2B5EF4-FFF2-40B4-BE49-F238E27FC236}">
                <a16:creationId xmlns:a16="http://schemas.microsoft.com/office/drawing/2014/main" id="{630F8110-6A8E-E7A0-4487-AC2F07231EA2}"/>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06BDD31-7D80-6B74-D88A-AEE28CB3D99F}"/>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Tree>
    <p:extLst>
      <p:ext uri="{BB962C8B-B14F-4D97-AF65-F5344CB8AC3E}">
        <p14:creationId xmlns:p14="http://schemas.microsoft.com/office/powerpoint/2010/main" val="325408268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91743E0-E954-4790-A436-446467232A0A}" type="datetime1">
              <a:rPr lang="en-US" smtClean="0"/>
              <a:t>5/13/24</a:t>
            </a:fld>
            <a:endParaRPr lang="en-US" dirty="0"/>
          </a:p>
        </p:txBody>
      </p:sp>
      <p:sp>
        <p:nvSpPr>
          <p:cNvPr id="6" name="Footer Placeholder 5"/>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7" name="Slide Number Placeholder 6"/>
          <p:cNvSpPr>
            <a:spLocks noGrp="1"/>
          </p:cNvSpPr>
          <p:nvPr>
            <p:ph type="sldNum" sz="quarter" idx="12"/>
          </p:nvPr>
        </p:nvSpPr>
        <p:spPr/>
        <p:txBody>
          <a:bodyPr/>
          <a:lstStyle/>
          <a:p>
            <a:fld id="{03805D93-7D4B-4CBC-BABC-3A8AC08CB7F4}" type="slidenum">
              <a:rPr lang="en-US" smtClean="0"/>
              <a:t>‹#›</a:t>
            </a:fld>
            <a:endParaRPr lang="en-US" dirty="0"/>
          </a:p>
        </p:txBody>
      </p:sp>
      <p:sp>
        <p:nvSpPr>
          <p:cNvPr id="8" name="Freeform: Shape 10" descr="A large &quot;x&quot; indicating that this layout is not approved for use.">
            <a:extLst>
              <a:ext uri="{FF2B5EF4-FFF2-40B4-BE49-F238E27FC236}">
                <a16:creationId xmlns:a16="http://schemas.microsoft.com/office/drawing/2014/main" id="{1038678B-D6D8-0B63-9497-9DAF1D89201E}"/>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0B0C291-1D95-E63B-233B-58E98474ACAF}"/>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Tree>
    <p:extLst>
      <p:ext uri="{BB962C8B-B14F-4D97-AF65-F5344CB8AC3E}">
        <p14:creationId xmlns:p14="http://schemas.microsoft.com/office/powerpoint/2010/main" val="2398209241"/>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03">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0" name="Date Placeholder 9">
            <a:extLst>
              <a:ext uri="{FF2B5EF4-FFF2-40B4-BE49-F238E27FC236}">
                <a16:creationId xmlns:a16="http://schemas.microsoft.com/office/drawing/2014/main" id="{D64D994A-1F86-650F-91D1-D9CF4A6D5AF1}"/>
              </a:ext>
            </a:extLst>
          </p:cNvPr>
          <p:cNvSpPr>
            <a:spLocks noGrp="1"/>
          </p:cNvSpPr>
          <p:nvPr>
            <p:ph type="dt" sz="half" idx="16"/>
          </p:nvPr>
        </p:nvSpPr>
        <p:spPr/>
        <p:txBody>
          <a:bodyPr/>
          <a:lstStyle/>
          <a:p>
            <a:fld id="{2BDFFDD4-3B43-4355-8C7D-FBA6FB7C7EF0}" type="datetime1">
              <a:rPr lang="en-US" smtClean="0"/>
              <a:t>5/13/24</a:t>
            </a:fld>
            <a:endParaRPr lang="en-US" dirty="0"/>
          </a:p>
        </p:txBody>
      </p:sp>
      <p:sp>
        <p:nvSpPr>
          <p:cNvPr id="12" name="Footer Placeholder 11">
            <a:extLst>
              <a:ext uri="{FF2B5EF4-FFF2-40B4-BE49-F238E27FC236}">
                <a16:creationId xmlns:a16="http://schemas.microsoft.com/office/drawing/2014/main" id="{97300FDB-6AA7-7D29-6E6C-DAB8AF3C6B3B}"/>
              </a:ext>
            </a:extLst>
          </p:cNvPr>
          <p:cNvSpPr>
            <a:spLocks noGrp="1"/>
          </p:cNvSpPr>
          <p:nvPr>
            <p:ph type="ftr" sz="quarter" idx="17"/>
          </p:nvPr>
        </p:nvSpPr>
        <p:spPr/>
        <p:txBody>
          <a:bodyPr/>
          <a:lstStyle/>
          <a:p>
            <a:r>
              <a:rPr lang="en-US"/>
              <a:t>Confidential property of Optum. Do not distribute or reproduce without express permission from Optum.</a:t>
            </a:r>
            <a:endParaRPr lang="en-US" dirty="0"/>
          </a:p>
        </p:txBody>
      </p:sp>
      <p:sp>
        <p:nvSpPr>
          <p:cNvPr id="13" name="Slide Number Placeholder 12">
            <a:extLst>
              <a:ext uri="{FF2B5EF4-FFF2-40B4-BE49-F238E27FC236}">
                <a16:creationId xmlns:a16="http://schemas.microsoft.com/office/drawing/2014/main" id="{7FADA5F4-B71C-E968-5670-1EEE3C6C9F24}"/>
              </a:ext>
            </a:extLst>
          </p:cNvPr>
          <p:cNvSpPr>
            <a:spLocks noGrp="1"/>
          </p:cNvSpPr>
          <p:nvPr>
            <p:ph type="sldNum" sz="quarter" idx="18"/>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3911489854"/>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E5C768-D019-4ED7-8F7F-FAE1BFA84AC6}" type="datetime1">
              <a:rPr lang="en-US" smtClean="0"/>
              <a:t>5/13/24</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03805D93-7D4B-4CBC-BABC-3A8AC08CB7F4}" type="slidenum">
              <a:rPr lang="en-US" smtClean="0"/>
              <a:t>‹#›</a:t>
            </a:fld>
            <a:endParaRPr lang="en-US" dirty="0"/>
          </a:p>
        </p:txBody>
      </p:sp>
      <p:sp>
        <p:nvSpPr>
          <p:cNvPr id="7" name="Freeform: Shape 8" descr="A large &quot;x&quot; indicating that this layout is not approved for use.">
            <a:extLst>
              <a:ext uri="{FF2B5EF4-FFF2-40B4-BE49-F238E27FC236}">
                <a16:creationId xmlns:a16="http://schemas.microsoft.com/office/drawing/2014/main" id="{388621E3-4B90-BA7F-108B-C30CB2D1B0E0}"/>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800FBF6E-E0F3-1D90-F748-C84ED6D35826}"/>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Tree>
    <p:extLst>
      <p:ext uri="{BB962C8B-B14F-4D97-AF65-F5344CB8AC3E}">
        <p14:creationId xmlns:p14="http://schemas.microsoft.com/office/powerpoint/2010/main" val="421367247"/>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E34731-28BB-4E54-A569-1972AD05E047}" type="datetime1">
              <a:rPr lang="en-US" smtClean="0"/>
              <a:t>5/13/24</a:t>
            </a:fld>
            <a:endParaRPr lang="en-US" dirty="0"/>
          </a:p>
        </p:txBody>
      </p:sp>
      <p:sp>
        <p:nvSpPr>
          <p:cNvPr id="5" name="Footer Placeholder 4"/>
          <p:cNvSpPr>
            <a:spLocks noGrp="1"/>
          </p:cNvSpPr>
          <p:nvPr>
            <p:ph type="ftr" sz="quarter" idx="11"/>
          </p:nvPr>
        </p:nvSpPr>
        <p:spPr/>
        <p:txBody>
          <a:body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12"/>
          </p:nvPr>
        </p:nvSpPr>
        <p:spPr/>
        <p:txBody>
          <a:bodyPr/>
          <a:lstStyle/>
          <a:p>
            <a:fld id="{03805D93-7D4B-4CBC-BABC-3A8AC08CB7F4}" type="slidenum">
              <a:rPr lang="en-US" smtClean="0"/>
              <a:t>‹#›</a:t>
            </a:fld>
            <a:endParaRPr lang="en-US" dirty="0"/>
          </a:p>
        </p:txBody>
      </p:sp>
      <p:sp>
        <p:nvSpPr>
          <p:cNvPr id="7" name="Freeform: Shape 8" descr="A large &quot;x&quot; indicating that this layout is not approved for use.">
            <a:extLst>
              <a:ext uri="{FF2B5EF4-FFF2-40B4-BE49-F238E27FC236}">
                <a16:creationId xmlns:a16="http://schemas.microsoft.com/office/drawing/2014/main" id="{C6E5012E-5C2E-5A58-D496-171E3AF96D65}"/>
              </a:ext>
            </a:extLst>
          </p:cNvPr>
          <p:cNvSpPr>
            <a:spLocks noChangeAspect="1"/>
          </p:cNvSpPr>
          <p:nvPr userDrawn="1"/>
        </p:nvSpPr>
        <p:spPr bwMode="gray">
          <a:xfrm>
            <a:off x="465149" y="169987"/>
            <a:ext cx="191814" cy="191814"/>
          </a:xfrm>
          <a:custGeom>
            <a:avLst/>
            <a:gdLst>
              <a:gd name="connsiteX0" fmla="*/ 302097 w 431246"/>
              <a:gd name="connsiteY0" fmla="*/ 215623 h 431246"/>
              <a:gd name="connsiteX1" fmla="*/ 413352 w 431246"/>
              <a:gd name="connsiteY1" fmla="*/ 104368 h 431246"/>
              <a:gd name="connsiteX2" fmla="*/ 413352 w 431246"/>
              <a:gd name="connsiteY2" fmla="*/ 17894 h 431246"/>
              <a:gd name="connsiteX3" fmla="*/ 326879 w 431246"/>
              <a:gd name="connsiteY3" fmla="*/ 17894 h 431246"/>
              <a:gd name="connsiteX4" fmla="*/ 215623 w 431246"/>
              <a:gd name="connsiteY4" fmla="*/ 129150 h 431246"/>
              <a:gd name="connsiteX5" fmla="*/ 104368 w 431246"/>
              <a:gd name="connsiteY5" fmla="*/ 17894 h 431246"/>
              <a:gd name="connsiteX6" fmla="*/ 17894 w 431246"/>
              <a:gd name="connsiteY6" fmla="*/ 17894 h 431246"/>
              <a:gd name="connsiteX7" fmla="*/ 17894 w 431246"/>
              <a:gd name="connsiteY7" fmla="*/ 104368 h 431246"/>
              <a:gd name="connsiteX8" fmla="*/ 129150 w 431246"/>
              <a:gd name="connsiteY8" fmla="*/ 215623 h 431246"/>
              <a:gd name="connsiteX9" fmla="*/ 17894 w 431246"/>
              <a:gd name="connsiteY9" fmla="*/ 326879 h 431246"/>
              <a:gd name="connsiteX10" fmla="*/ 17894 w 431246"/>
              <a:gd name="connsiteY10" fmla="*/ 413352 h 431246"/>
              <a:gd name="connsiteX11" fmla="*/ 104368 w 431246"/>
              <a:gd name="connsiteY11" fmla="*/ 413352 h 431246"/>
              <a:gd name="connsiteX12" fmla="*/ 215623 w 431246"/>
              <a:gd name="connsiteY12" fmla="*/ 302097 h 431246"/>
              <a:gd name="connsiteX13" fmla="*/ 326879 w 431246"/>
              <a:gd name="connsiteY13" fmla="*/ 413352 h 431246"/>
              <a:gd name="connsiteX14" fmla="*/ 413352 w 431246"/>
              <a:gd name="connsiteY14" fmla="*/ 413352 h 431246"/>
              <a:gd name="connsiteX15" fmla="*/ 413352 w 431246"/>
              <a:gd name="connsiteY15" fmla="*/ 326879 h 431246"/>
              <a:gd name="connsiteX16" fmla="*/ 302097 w 431246"/>
              <a:gd name="connsiteY16" fmla="*/ 215623 h 43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1246" h="431246">
                <a:moveTo>
                  <a:pt x="302097" y="215623"/>
                </a:moveTo>
                <a:lnTo>
                  <a:pt x="413352" y="104368"/>
                </a:lnTo>
                <a:cubicBezTo>
                  <a:pt x="437211" y="80509"/>
                  <a:pt x="437211" y="41754"/>
                  <a:pt x="413352" y="17894"/>
                </a:cubicBezTo>
                <a:cubicBezTo>
                  <a:pt x="389493" y="-5965"/>
                  <a:pt x="350738" y="-5965"/>
                  <a:pt x="326879" y="17894"/>
                </a:cubicBezTo>
                <a:lnTo>
                  <a:pt x="215623" y="129150"/>
                </a:lnTo>
                <a:lnTo>
                  <a:pt x="104368" y="17894"/>
                </a:lnTo>
                <a:cubicBezTo>
                  <a:pt x="80509" y="-5965"/>
                  <a:pt x="41754" y="-5965"/>
                  <a:pt x="17894" y="17894"/>
                </a:cubicBezTo>
                <a:cubicBezTo>
                  <a:pt x="-5965" y="41754"/>
                  <a:pt x="-5965" y="80509"/>
                  <a:pt x="17894" y="104368"/>
                </a:cubicBezTo>
                <a:lnTo>
                  <a:pt x="129150" y="215623"/>
                </a:lnTo>
                <a:lnTo>
                  <a:pt x="17894" y="326879"/>
                </a:lnTo>
                <a:cubicBezTo>
                  <a:pt x="-5965" y="350738"/>
                  <a:pt x="-5965" y="389493"/>
                  <a:pt x="17894" y="413352"/>
                </a:cubicBezTo>
                <a:cubicBezTo>
                  <a:pt x="41754" y="437211"/>
                  <a:pt x="80509" y="437211"/>
                  <a:pt x="104368" y="413352"/>
                </a:cubicBezTo>
                <a:lnTo>
                  <a:pt x="215623" y="302097"/>
                </a:lnTo>
                <a:lnTo>
                  <a:pt x="326879" y="413352"/>
                </a:lnTo>
                <a:cubicBezTo>
                  <a:pt x="350738" y="437211"/>
                  <a:pt x="389493" y="437211"/>
                  <a:pt x="413352" y="413352"/>
                </a:cubicBezTo>
                <a:cubicBezTo>
                  <a:pt x="437211" y="389493"/>
                  <a:pt x="437211" y="350738"/>
                  <a:pt x="413352" y="326879"/>
                </a:cubicBezTo>
                <a:lnTo>
                  <a:pt x="302097" y="215623"/>
                </a:lnTo>
                <a:close/>
              </a:path>
            </a:pathLst>
          </a:custGeom>
          <a:solidFill>
            <a:srgbClr val="C40000"/>
          </a:solidFill>
          <a:ln w="13097" cap="flat">
            <a:noFill/>
            <a:prstDash val="solid"/>
            <a:miter/>
          </a:ln>
        </p:spPr>
        <p:txBody>
          <a:bodyPr rtlCol="0" anchor="ctr"/>
          <a:lstStyle/>
          <a:p>
            <a:endParaRPr lang="en-US" dirty="0"/>
          </a:p>
        </p:txBody>
      </p:sp>
      <p:sp>
        <p:nvSpPr>
          <p:cNvPr id="8" name="TextBox 7">
            <a:extLst>
              <a:ext uri="{FF2B5EF4-FFF2-40B4-BE49-F238E27FC236}">
                <a16:creationId xmlns:a16="http://schemas.microsoft.com/office/drawing/2014/main" id="{D0B700C1-ACDB-D433-BA88-EB81A45457CA}"/>
              </a:ext>
            </a:extLst>
          </p:cNvPr>
          <p:cNvSpPr txBox="1"/>
          <p:nvPr userDrawn="1"/>
        </p:nvSpPr>
        <p:spPr bwMode="gray">
          <a:xfrm>
            <a:off x="760652" y="142784"/>
            <a:ext cx="8290291" cy="246221"/>
          </a:xfrm>
          <a:prstGeom prst="rect">
            <a:avLst/>
          </a:prstGeom>
          <a:noFill/>
        </p:spPr>
        <p:txBody>
          <a:bodyPr vert="horz" wrap="square" lIns="0" tIns="0" rIns="0" bIns="0" rtlCol="0">
            <a:spAutoFit/>
          </a:bodyPr>
          <a:lstStyle/>
          <a:p>
            <a:pPr algn="l">
              <a:spcBef>
                <a:spcPts val="600"/>
              </a:spcBef>
            </a:pPr>
            <a:r>
              <a:rPr lang="en-US" sz="1600" b="1" i="0" u="none" baseline="0" dirty="0">
                <a:solidFill>
                  <a:schemeClr val="tx1"/>
                </a:solidFill>
                <a:latin typeface="+mn-lt"/>
              </a:rPr>
              <a:t>Not for use. </a:t>
            </a:r>
            <a:r>
              <a:rPr lang="en-US" sz="1600" b="0" i="0" u="none" baseline="0" dirty="0">
                <a:solidFill>
                  <a:schemeClr val="tx1"/>
                </a:solidFill>
                <a:latin typeface="+mn-lt"/>
              </a:rPr>
              <a:t>Please select an Optum approved layout.</a:t>
            </a:r>
          </a:p>
        </p:txBody>
      </p:sp>
    </p:spTree>
    <p:extLst>
      <p:ext uri="{BB962C8B-B14F-4D97-AF65-F5344CB8AC3E}">
        <p14:creationId xmlns:p14="http://schemas.microsoft.com/office/powerpoint/2010/main" val="1093623356"/>
      </p:ext>
    </p:extLst>
  </p:cSld>
  <p:clrMapOvr>
    <a:masterClrMapping/>
  </p:clrMapOvr>
  <p:extLst>
    <p:ext uri="{DCECCB84-F9BA-43D5-87BE-67443E8EF086}">
      <p15:sldGuideLst xmlns:p15="http://schemas.microsoft.com/office/powerpoint/2012/main">
        <p15:guide id="1" orient="horz" pos="3776" userDrawn="1">
          <p15:clr>
            <a:srgbClr val="F26B43"/>
          </p15:clr>
        </p15:guide>
        <p15:guide id="2" orient="horz" pos="344" userDrawn="1">
          <p15:clr>
            <a:srgbClr val="F26B43"/>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Cover">
    <p:bg>
      <p:bgRef idx="1001">
        <a:schemeClr val="bg1"/>
      </p:bgRef>
    </p:bg>
    <p:spTree>
      <p:nvGrpSpPr>
        <p:cNvPr id="1" name=""/>
        <p:cNvGrpSpPr/>
        <p:nvPr/>
      </p:nvGrpSpPr>
      <p:grpSpPr>
        <a:xfrm>
          <a:off x="0" y="0"/>
          <a:ext cx="0" cy="0"/>
          <a:chOff x="0" y="0"/>
          <a:chExt cx="0" cy="0"/>
        </a:xfrm>
      </p:grpSpPr>
      <p:sp>
        <p:nvSpPr>
          <p:cNvPr id="10" name="Freeform 11">
            <a:extLst>
              <a:ext uri="{FF2B5EF4-FFF2-40B4-BE49-F238E27FC236}">
                <a16:creationId xmlns:a16="http://schemas.microsoft.com/office/drawing/2014/main" id="{018ADF08-66C4-7A27-5941-438B95462B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bwMode="gray">
          <a:xfrm>
            <a:off x="0" y="0"/>
            <a:ext cx="6037330" cy="6858000"/>
          </a:xfrm>
          <a:custGeom>
            <a:avLst/>
            <a:gdLst>
              <a:gd name="connsiteX0" fmla="*/ 0 w 6037330"/>
              <a:gd name="connsiteY0" fmla="*/ 0 h 6858000"/>
              <a:gd name="connsiteX1" fmla="*/ 3835988 w 6037330"/>
              <a:gd name="connsiteY1" fmla="*/ 0 h 6858000"/>
              <a:gd name="connsiteX2" fmla="*/ 4114800 w 6037330"/>
              <a:gd name="connsiteY2" fmla="*/ 0 h 6858000"/>
              <a:gd name="connsiteX3" fmla="*/ 6037330 w 6037330"/>
              <a:gd name="connsiteY3" fmla="*/ 0 h 6858000"/>
              <a:gd name="connsiteX4" fmla="*/ 5982904 w 6037330"/>
              <a:gd name="connsiteY4" fmla="*/ 57086 h 6858000"/>
              <a:gd name="connsiteX5" fmla="*/ 4680119 w 6037330"/>
              <a:gd name="connsiteY5" fmla="*/ 3429000 h 6858000"/>
              <a:gd name="connsiteX6" fmla="*/ 5982904 w 6037330"/>
              <a:gd name="connsiteY6" fmla="*/ 6800914 h 6858000"/>
              <a:gd name="connsiteX7" fmla="*/ 6037330 w 6037330"/>
              <a:gd name="connsiteY7" fmla="*/ 6858000 h 6858000"/>
              <a:gd name="connsiteX8" fmla="*/ 4114800 w 6037330"/>
              <a:gd name="connsiteY8" fmla="*/ 6858000 h 6858000"/>
              <a:gd name="connsiteX9" fmla="*/ 3835988 w 6037330"/>
              <a:gd name="connsiteY9" fmla="*/ 6858000 h 6858000"/>
              <a:gd name="connsiteX10" fmla="*/ 0 w 603733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37330" h="6858000">
                <a:moveTo>
                  <a:pt x="0" y="0"/>
                </a:moveTo>
                <a:lnTo>
                  <a:pt x="3835988" y="0"/>
                </a:lnTo>
                <a:lnTo>
                  <a:pt x="4114800" y="0"/>
                </a:lnTo>
                <a:lnTo>
                  <a:pt x="6037330" y="0"/>
                </a:lnTo>
                <a:lnTo>
                  <a:pt x="5982904" y="57086"/>
                </a:lnTo>
                <a:cubicBezTo>
                  <a:pt x="5173461" y="947670"/>
                  <a:pt x="4680119" y="2130722"/>
                  <a:pt x="4680119" y="3429000"/>
                </a:cubicBezTo>
                <a:cubicBezTo>
                  <a:pt x="4680119" y="4727278"/>
                  <a:pt x="5173461" y="5910330"/>
                  <a:pt x="5982904" y="6800914"/>
                </a:cubicBezTo>
                <a:lnTo>
                  <a:pt x="6037330" y="6858000"/>
                </a:lnTo>
                <a:lnTo>
                  <a:pt x="4114800" y="6858000"/>
                </a:lnTo>
                <a:lnTo>
                  <a:pt x="3835988" y="6858000"/>
                </a:lnTo>
                <a:lnTo>
                  <a:pt x="0" y="6858000"/>
                </a:lnTo>
                <a:close/>
              </a:path>
            </a:pathLst>
          </a:custGeom>
          <a:solidFill>
            <a:schemeClr val="tx2"/>
          </a:solidFill>
          <a:ln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eaLnBrk="1" fontAlgn="auto" hangingPunct="1">
              <a:lnSpc>
                <a:spcPct val="100000"/>
              </a:lnSpc>
              <a:spcBef>
                <a:spcPts val="600"/>
              </a:spcBef>
              <a:spcAft>
                <a:spcPts val="0"/>
              </a:spcAft>
            </a:pPr>
            <a:endParaRPr lang="en-US" sz="1400" b="0" i="0" u="none" baseline="0">
              <a:solidFill>
                <a:srgbClr val="FFFFFF"/>
              </a:solidFill>
            </a:endParaRPr>
          </a:p>
        </p:txBody>
      </p:sp>
      <p:pic>
        <p:nvPicPr>
          <p:cNvPr id="12" name="Optum logo" descr="Optum">
            <a:extLst>
              <a:ext uri="{FF2B5EF4-FFF2-40B4-BE49-F238E27FC236}">
                <a16:creationId xmlns:a16="http://schemas.microsoft.com/office/drawing/2014/main" id="{FA968874-41BB-1E3A-AF0C-1B4952106FCF}"/>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gray">
          <a:xfrm>
            <a:off x="937990" y="3019667"/>
            <a:ext cx="2827394" cy="818667"/>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6594904" y="1649301"/>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6594904" y="3834665"/>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6594904" y="5396367"/>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6" name="Date Placeholder 5">
            <a:extLst>
              <a:ext uri="{FF2B5EF4-FFF2-40B4-BE49-F238E27FC236}">
                <a16:creationId xmlns:a16="http://schemas.microsoft.com/office/drawing/2014/main" id="{E23FAE9B-982D-41B9-BBD2-74E842A46071}"/>
              </a:ext>
            </a:extLst>
          </p:cNvPr>
          <p:cNvSpPr>
            <a:spLocks noGrp="1"/>
          </p:cNvSpPr>
          <p:nvPr>
            <p:ph type="dt" sz="half" idx="12"/>
          </p:nvPr>
        </p:nvSpPr>
        <p:spPr/>
        <p:txBody>
          <a:bodyPr/>
          <a:lstStyle/>
          <a:p>
            <a:fld id="{ABD5255B-62C8-4970-931D-B77163B385B9}" type="datetime1">
              <a:rPr lang="en-US" smtClean="0"/>
              <a:t>5/13/24</a:t>
            </a:fld>
            <a:endParaRPr lang="en-US" dirty="0"/>
          </a:p>
        </p:txBody>
      </p:sp>
      <p:sp>
        <p:nvSpPr>
          <p:cNvPr id="7" name="Footer Placeholder 6">
            <a:extLst>
              <a:ext uri="{FF2B5EF4-FFF2-40B4-BE49-F238E27FC236}">
                <a16:creationId xmlns:a16="http://schemas.microsoft.com/office/drawing/2014/main" id="{0E8CE9CD-F45B-421B-99EE-E365E024903C}"/>
              </a:ext>
            </a:extLst>
          </p:cNvPr>
          <p:cNvSpPr>
            <a:spLocks noGrp="1"/>
          </p:cNvSpPr>
          <p:nvPr>
            <p:ph type="ftr" sz="quarter" idx="13"/>
          </p:nvPr>
        </p:nvSpPr>
        <p:spPr/>
        <p:txBody>
          <a:bodyPr/>
          <a:lstStyle/>
          <a:p>
            <a:r>
              <a:rPr lang="en-US" dirty="0"/>
              <a:t>Confidential property of Optum. Do not distribute or reproduce without express permission from Optum.</a:t>
            </a:r>
          </a:p>
        </p:txBody>
      </p:sp>
      <p:sp>
        <p:nvSpPr>
          <p:cNvPr id="8" name="Slide Number Placeholder 7">
            <a:extLst>
              <a:ext uri="{FF2B5EF4-FFF2-40B4-BE49-F238E27FC236}">
                <a16:creationId xmlns:a16="http://schemas.microsoft.com/office/drawing/2014/main" id="{1E1DF904-338B-407E-A788-88865DF5B781}"/>
              </a:ext>
            </a:extLst>
          </p:cNvPr>
          <p:cNvSpPr>
            <a:spLocks noGrp="1"/>
          </p:cNvSpPr>
          <p:nvPr>
            <p:ph type="sldNum" sz="quarter" idx="14"/>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36088744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4152">
          <p15:clr>
            <a:srgbClr val="FFC000"/>
          </p15:clr>
        </p15:guide>
        <p15:guide id="2" pos="7120">
          <p15:clr>
            <a:srgbClr val="FFC000"/>
          </p15:clr>
        </p15:guide>
        <p15:guide id="3" orient="horz" pos="2216">
          <p15:clr>
            <a:srgbClr val="FFC000"/>
          </p15:clr>
        </p15:guide>
        <p15:guide id="4" orient="horz" pos="2408">
          <p15:clr>
            <a:srgbClr val="FFC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04">
    <p:bg>
      <p:bgPr>
        <a:solidFill>
          <a:schemeClr val="bg2"/>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5" name="Picture Placeholder 4">
            <a:extLst>
              <a:ext uri="{FF2B5EF4-FFF2-40B4-BE49-F238E27FC236}">
                <a16:creationId xmlns:a16="http://schemas.microsoft.com/office/drawing/2014/main" id="{6602CFF5-9BBC-863E-C089-A676996FA394}"/>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14B58E5A-BF8F-9CC6-1870-BB7839F7C399}"/>
              </a:ext>
            </a:extLst>
          </p:cNvPr>
          <p:cNvSpPr>
            <a:spLocks noGrp="1"/>
          </p:cNvSpPr>
          <p:nvPr>
            <p:ph type="dt" sz="half" idx="16"/>
          </p:nvPr>
        </p:nvSpPr>
        <p:spPr/>
        <p:txBody>
          <a:bodyPr/>
          <a:lstStyle/>
          <a:p>
            <a:fld id="{6B8B65AB-8101-4603-8392-5337355D955B}" type="datetime1">
              <a:rPr lang="en-US" smtClean="0"/>
              <a:t>5/13/24</a:t>
            </a:fld>
            <a:endParaRPr lang="en-US" dirty="0"/>
          </a:p>
        </p:txBody>
      </p:sp>
      <p:sp>
        <p:nvSpPr>
          <p:cNvPr id="4" name="Footer Placeholder 3">
            <a:extLst>
              <a:ext uri="{FF2B5EF4-FFF2-40B4-BE49-F238E27FC236}">
                <a16:creationId xmlns:a16="http://schemas.microsoft.com/office/drawing/2014/main" id="{5CCAC17E-165F-4D50-26D1-8EE65CB27552}"/>
              </a:ext>
            </a:extLst>
          </p:cNvPr>
          <p:cNvSpPr>
            <a:spLocks noGrp="1"/>
          </p:cNvSpPr>
          <p:nvPr>
            <p:ph type="ftr" sz="quarter" idx="17"/>
          </p:nvPr>
        </p:nvSpPr>
        <p:spPr/>
        <p:txBody>
          <a:bodyPr/>
          <a:lstStyle/>
          <a:p>
            <a:r>
              <a:rPr lang="en-US"/>
              <a:t>Confidential property of Optum. Do not distribute or reproduce without express permission from Optum.</a:t>
            </a:r>
            <a:endParaRPr lang="en-US" dirty="0"/>
          </a:p>
        </p:txBody>
      </p:sp>
      <p:sp>
        <p:nvSpPr>
          <p:cNvPr id="9" name="Slide Number Placeholder 8">
            <a:extLst>
              <a:ext uri="{FF2B5EF4-FFF2-40B4-BE49-F238E27FC236}">
                <a16:creationId xmlns:a16="http://schemas.microsoft.com/office/drawing/2014/main" id="{E64404C2-5DC8-B39C-1165-3141C2711ECC}"/>
              </a:ext>
            </a:extLst>
          </p:cNvPr>
          <p:cNvSpPr>
            <a:spLocks noGrp="1"/>
          </p:cNvSpPr>
          <p:nvPr>
            <p:ph type="sldNum" sz="quarter" idx="18"/>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4158496890"/>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05">
    <p:bg>
      <p:bgRef idx="1001">
        <a:schemeClr val="bg1"/>
      </p:bgRef>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13" name="Date Placeholder 12">
            <a:extLst>
              <a:ext uri="{FF2B5EF4-FFF2-40B4-BE49-F238E27FC236}">
                <a16:creationId xmlns:a16="http://schemas.microsoft.com/office/drawing/2014/main" id="{B3E840D2-D053-6E6F-0B27-C096734737F9}"/>
              </a:ext>
            </a:extLst>
          </p:cNvPr>
          <p:cNvSpPr>
            <a:spLocks noGrp="1"/>
          </p:cNvSpPr>
          <p:nvPr>
            <p:ph type="dt" sz="half" idx="16"/>
          </p:nvPr>
        </p:nvSpPr>
        <p:spPr/>
        <p:txBody>
          <a:bodyPr/>
          <a:lstStyle/>
          <a:p>
            <a:fld id="{79F95C81-D4B2-49D0-968C-E1F3D64A3D27}" type="datetime1">
              <a:rPr lang="en-US" smtClean="0"/>
              <a:t>5/13/24</a:t>
            </a:fld>
            <a:endParaRPr lang="en-US" dirty="0"/>
          </a:p>
        </p:txBody>
      </p:sp>
      <p:sp>
        <p:nvSpPr>
          <p:cNvPr id="14" name="Footer Placeholder 13">
            <a:extLst>
              <a:ext uri="{FF2B5EF4-FFF2-40B4-BE49-F238E27FC236}">
                <a16:creationId xmlns:a16="http://schemas.microsoft.com/office/drawing/2014/main" id="{8EE78183-D8BF-5FE0-7735-D8FFB8197C80}"/>
              </a:ext>
            </a:extLst>
          </p:cNvPr>
          <p:cNvSpPr>
            <a:spLocks noGrp="1"/>
          </p:cNvSpPr>
          <p:nvPr>
            <p:ph type="ftr" sz="quarter" idx="17"/>
          </p:nvPr>
        </p:nvSpPr>
        <p:spPr/>
        <p:txBody>
          <a:bodyPr/>
          <a:lstStyle/>
          <a:p>
            <a:r>
              <a:rPr lang="en-US"/>
              <a:t>Confidential property of Optum. Do not distribute or reproduce without express permission from Optum.</a:t>
            </a:r>
            <a:endParaRPr lang="en-US" dirty="0"/>
          </a:p>
        </p:txBody>
      </p:sp>
      <p:sp>
        <p:nvSpPr>
          <p:cNvPr id="15" name="Slide Number Placeholder 14">
            <a:extLst>
              <a:ext uri="{FF2B5EF4-FFF2-40B4-BE49-F238E27FC236}">
                <a16:creationId xmlns:a16="http://schemas.microsoft.com/office/drawing/2014/main" id="{2507B2F4-B4AF-C862-4E69-D674DC621594}"/>
              </a:ext>
            </a:extLst>
          </p:cNvPr>
          <p:cNvSpPr>
            <a:spLocks noGrp="1"/>
          </p:cNvSpPr>
          <p:nvPr>
            <p:ph type="sldNum" sz="quarter" idx="18"/>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61091352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06">
    <p:bg>
      <p:bgPr>
        <a:solidFill>
          <a:schemeClr val="bg1"/>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13" name="Picture Placeholder 12">
            <a:extLst>
              <a:ext uri="{FF2B5EF4-FFF2-40B4-BE49-F238E27FC236}">
                <a16:creationId xmlns:a16="http://schemas.microsoft.com/office/drawing/2014/main" id="{D42CBABA-1415-19BE-D237-380FC8DEF6DE}"/>
              </a:ext>
              <a:ext uri="{C183D7F6-B498-43B3-948B-1728B52AA6E4}">
                <adec:decorative xmlns:adec="http://schemas.microsoft.com/office/drawing/2017/decorative" val="1"/>
              </a:ext>
            </a:extLst>
          </p:cNvPr>
          <p:cNvSpPr>
            <a:spLocks noGrp="1"/>
          </p:cNvSpPr>
          <p:nvPr>
            <p:ph type="pic" sz="quarter" idx="15" hasCustomPrompt="1"/>
          </p:nvPr>
        </p:nvSpPr>
        <p:spPr bwMode="gray">
          <a:xfrm>
            <a:off x="6032150" y="0"/>
            <a:ext cx="6159851" cy="6858000"/>
          </a:xfrm>
          <a:custGeom>
            <a:avLst/>
            <a:gdLst>
              <a:gd name="connsiteX0" fmla="*/ 1344464 w 6159851"/>
              <a:gd name="connsiteY0" fmla="*/ 0 h 6858000"/>
              <a:gd name="connsiteX1" fmla="*/ 6159851 w 6159851"/>
              <a:gd name="connsiteY1" fmla="*/ 0 h 6858000"/>
              <a:gd name="connsiteX2" fmla="*/ 6159851 w 6159851"/>
              <a:gd name="connsiteY2" fmla="*/ 6858000 h 6858000"/>
              <a:gd name="connsiteX3" fmla="*/ 1344464 w 6159851"/>
              <a:gd name="connsiteY3" fmla="*/ 6858000 h 6858000"/>
              <a:gd name="connsiteX4" fmla="*/ 1311470 w 6159851"/>
              <a:gd name="connsiteY4" fmla="*/ 6823394 h 6858000"/>
              <a:gd name="connsiteX5" fmla="*/ 0 w 6159851"/>
              <a:gd name="connsiteY5" fmla="*/ 3429000 h 6858000"/>
              <a:gd name="connsiteX6" fmla="*/ 1311470 w 6159851"/>
              <a:gd name="connsiteY6" fmla="*/ 346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9851" h="6858000">
                <a:moveTo>
                  <a:pt x="1344464" y="0"/>
                </a:moveTo>
                <a:lnTo>
                  <a:pt x="6159851" y="0"/>
                </a:lnTo>
                <a:lnTo>
                  <a:pt x="6159851" y="6858000"/>
                </a:lnTo>
                <a:lnTo>
                  <a:pt x="1344464" y="6858000"/>
                </a:lnTo>
                <a:lnTo>
                  <a:pt x="1311470" y="6823394"/>
                </a:lnTo>
                <a:cubicBezTo>
                  <a:pt x="496631" y="5926872"/>
                  <a:pt x="0" y="4735933"/>
                  <a:pt x="0" y="3429000"/>
                </a:cubicBezTo>
                <a:cubicBezTo>
                  <a:pt x="0" y="2122067"/>
                  <a:pt x="496631" y="931128"/>
                  <a:pt x="1311470" y="34607"/>
                </a:cubicBezTo>
                <a:close/>
              </a:path>
            </a:pathLst>
          </a:custGeom>
          <a:noFill/>
        </p:spPr>
        <p:txBody>
          <a:bodyPr wrap="square" lIns="914400" rIns="914400">
            <a:no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3" name="Date Placeholder 2">
            <a:extLst>
              <a:ext uri="{FF2B5EF4-FFF2-40B4-BE49-F238E27FC236}">
                <a16:creationId xmlns:a16="http://schemas.microsoft.com/office/drawing/2014/main" id="{DCF03D0B-5402-EF45-D126-86ACF7A1BEBD}"/>
              </a:ext>
            </a:extLst>
          </p:cNvPr>
          <p:cNvSpPr>
            <a:spLocks noGrp="1"/>
          </p:cNvSpPr>
          <p:nvPr>
            <p:ph type="dt" sz="half" idx="16"/>
          </p:nvPr>
        </p:nvSpPr>
        <p:spPr/>
        <p:txBody>
          <a:bodyPr/>
          <a:lstStyle/>
          <a:p>
            <a:fld id="{555A700A-DE3D-4C25-9F30-4012DF69D24E}" type="datetime1">
              <a:rPr lang="en-US" smtClean="0"/>
              <a:t>5/13/24</a:t>
            </a:fld>
            <a:endParaRPr lang="en-US" dirty="0"/>
          </a:p>
        </p:txBody>
      </p:sp>
      <p:sp>
        <p:nvSpPr>
          <p:cNvPr id="4" name="Footer Placeholder 3">
            <a:extLst>
              <a:ext uri="{FF2B5EF4-FFF2-40B4-BE49-F238E27FC236}">
                <a16:creationId xmlns:a16="http://schemas.microsoft.com/office/drawing/2014/main" id="{1FF9B01D-9565-F36F-8010-39CED224AA25}"/>
              </a:ext>
            </a:extLst>
          </p:cNvPr>
          <p:cNvSpPr>
            <a:spLocks noGrp="1"/>
          </p:cNvSpPr>
          <p:nvPr>
            <p:ph type="ftr" sz="quarter" idx="17"/>
          </p:nvPr>
        </p:nvSpPr>
        <p:spPr/>
        <p:txBody>
          <a:bodyPr/>
          <a:lstStyle/>
          <a:p>
            <a:r>
              <a:rPr lang="en-US"/>
              <a:t>Confidential property of Optum. Do not distribute or reproduce without express permission from Optum.</a:t>
            </a:r>
            <a:endParaRPr lang="en-US" dirty="0"/>
          </a:p>
        </p:txBody>
      </p:sp>
      <p:sp>
        <p:nvSpPr>
          <p:cNvPr id="5" name="Slide Number Placeholder 4">
            <a:extLst>
              <a:ext uri="{FF2B5EF4-FFF2-40B4-BE49-F238E27FC236}">
                <a16:creationId xmlns:a16="http://schemas.microsoft.com/office/drawing/2014/main" id="{FE5BA348-E888-6410-6785-0BF3F28CBCE0}"/>
              </a:ext>
            </a:extLst>
          </p:cNvPr>
          <p:cNvSpPr>
            <a:spLocks noGrp="1"/>
          </p:cNvSpPr>
          <p:nvPr>
            <p:ph type="sldNum" sz="quarter" idx="18"/>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170525706"/>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07">
    <p:bg>
      <p:bgPr>
        <a:solidFill>
          <a:srgbClr val="FBF9F4"/>
        </a:solidFill>
        <a:effectLst/>
      </p:bgPr>
    </p:bg>
    <p:spTree>
      <p:nvGrpSpPr>
        <p:cNvPr id="1" name=""/>
        <p:cNvGrpSpPr/>
        <p:nvPr/>
      </p:nvGrpSpPr>
      <p:grpSpPr>
        <a:xfrm>
          <a:off x="0" y="0"/>
          <a:ext cx="0" cy="0"/>
          <a:chOff x="0" y="0"/>
          <a:chExt cx="0" cy="0"/>
        </a:xfrm>
      </p:grpSpPr>
      <p:pic>
        <p:nvPicPr>
          <p:cNvPr id="11" name="Optum logo" descr="Optum">
            <a:extLst>
              <a:ext uri="{FF2B5EF4-FFF2-40B4-BE49-F238E27FC236}">
                <a16:creationId xmlns:a16="http://schemas.microsoft.com/office/drawing/2014/main" id="{8379DEF5-9B62-4192-91DE-19BB09195893}"/>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gray">
          <a:xfrm>
            <a:off x="457200" y="833151"/>
            <a:ext cx="1917891" cy="555322"/>
          </a:xfrm>
          <a:prstGeom prst="rect">
            <a:avLst/>
          </a:prstGeom>
        </p:spPr>
      </p:pic>
      <p:sp>
        <p:nvSpPr>
          <p:cNvPr id="2" name="Title 1">
            <a:extLst>
              <a:ext uri="{FF2B5EF4-FFF2-40B4-BE49-F238E27FC236}">
                <a16:creationId xmlns:a16="http://schemas.microsoft.com/office/drawing/2014/main" id="{59CA19A5-5525-4A37-AEE4-E2ED4BB950D4}"/>
              </a:ext>
            </a:extLst>
          </p:cNvPr>
          <p:cNvSpPr>
            <a:spLocks noGrp="1"/>
          </p:cNvSpPr>
          <p:nvPr>
            <p:ph type="title" hasCustomPrompt="1"/>
          </p:nvPr>
        </p:nvSpPr>
        <p:spPr bwMode="gray">
          <a:xfrm>
            <a:off x="463462" y="2450287"/>
            <a:ext cx="4709160" cy="1869743"/>
          </a:xfrm>
        </p:spPr>
        <p:txBody>
          <a:bodyPr anchor="b"/>
          <a:lstStyle>
            <a:lvl1pPr>
              <a:defRPr sz="4500"/>
            </a:lvl1pPr>
          </a:lstStyle>
          <a:p>
            <a:r>
              <a:rPr lang="en-US" dirty="0"/>
              <a:t>Insightful presentation title (max. 3 lines)</a:t>
            </a:r>
          </a:p>
        </p:txBody>
      </p:sp>
      <p:sp>
        <p:nvSpPr>
          <p:cNvPr id="16" name="Subtitle placeholder">
            <a:extLst>
              <a:ext uri="{FF2B5EF4-FFF2-40B4-BE49-F238E27FC236}">
                <a16:creationId xmlns:a16="http://schemas.microsoft.com/office/drawing/2014/main" id="{2E03F862-177D-4A2A-BB03-60A40298232B}"/>
              </a:ext>
            </a:extLst>
          </p:cNvPr>
          <p:cNvSpPr>
            <a:spLocks noGrp="1"/>
          </p:cNvSpPr>
          <p:nvPr>
            <p:ph type="body" sz="quarter" idx="10" hasCustomPrompt="1"/>
          </p:nvPr>
        </p:nvSpPr>
        <p:spPr bwMode="gray">
          <a:xfrm>
            <a:off x="463462" y="4635651"/>
            <a:ext cx="4709160" cy="553998"/>
          </a:xfrm>
        </p:spPr>
        <p:txBody>
          <a:bodyPr>
            <a:spAutoFit/>
          </a:bodyPr>
          <a:lstStyle>
            <a:lvl1pPr marL="0" indent="0">
              <a:spcBef>
                <a:spcPts val="0"/>
              </a:spcBef>
              <a:buFont typeface="Arial" panose="020B0604020202020204" pitchFamily="34" charset="0"/>
              <a:buNone/>
              <a:defRPr sz="1800">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Presentation subtitle (optional); Arial 18pt, sentence case, max. 3 lines</a:t>
            </a:r>
          </a:p>
        </p:txBody>
      </p:sp>
      <p:sp>
        <p:nvSpPr>
          <p:cNvPr id="17" name="Presentation date placeholder">
            <a:extLst>
              <a:ext uri="{FF2B5EF4-FFF2-40B4-BE49-F238E27FC236}">
                <a16:creationId xmlns:a16="http://schemas.microsoft.com/office/drawing/2014/main" id="{798BE44C-881B-41C4-90ED-E3EADCC7440A}"/>
              </a:ext>
            </a:extLst>
          </p:cNvPr>
          <p:cNvSpPr>
            <a:spLocks noGrp="1"/>
          </p:cNvSpPr>
          <p:nvPr>
            <p:ph type="body" sz="quarter" idx="11" hasCustomPrompt="1"/>
          </p:nvPr>
        </p:nvSpPr>
        <p:spPr bwMode="gray">
          <a:xfrm>
            <a:off x="463462" y="6197353"/>
            <a:ext cx="4709160" cy="215444"/>
          </a:xfrm>
        </p:spPr>
        <p:txBody>
          <a:bodyPr wrap="square" anchor="b">
            <a:spAutoFit/>
          </a:bodyPr>
          <a:lstStyle>
            <a:lvl1pPr marL="0" indent="0">
              <a:spcBef>
                <a:spcPts val="0"/>
              </a:spcBef>
              <a:buFont typeface="Arial" panose="020B0604020202020204" pitchFamily="34" charset="0"/>
              <a:buNone/>
              <a:defRPr sz="1400" b="1">
                <a:solidFill>
                  <a:schemeClr val="accent6"/>
                </a:solidFill>
              </a:defRPr>
            </a:lvl1pPr>
            <a:lvl2pPr marL="0" indent="0">
              <a:buNone/>
              <a:defRPr sz="2000">
                <a:solidFill>
                  <a:schemeClr val="accent5"/>
                </a:solidFill>
              </a:defRPr>
            </a:lvl2pPr>
            <a:lvl3pPr marL="231775" indent="0">
              <a:buFont typeface="Arial" panose="020B0604020202020204" pitchFamily="34" charset="0"/>
              <a:buNone/>
              <a:defRPr sz="2000">
                <a:solidFill>
                  <a:schemeClr val="accent5"/>
                </a:solidFill>
              </a:defRPr>
            </a:lvl3pPr>
            <a:lvl4pPr marL="228600" indent="0">
              <a:buNone/>
              <a:defRPr sz="2000">
                <a:solidFill>
                  <a:schemeClr val="accent5"/>
                </a:solidFill>
              </a:defRPr>
            </a:lvl4pPr>
            <a:lvl5pPr marL="460375" indent="0">
              <a:buNone/>
              <a:defRPr sz="2000">
                <a:solidFill>
                  <a:schemeClr val="accent5"/>
                </a:solidFill>
              </a:defRPr>
            </a:lvl5pPr>
          </a:lstStyle>
          <a:p>
            <a:pPr lvl="0"/>
            <a:r>
              <a:rPr lang="en-US" dirty="0"/>
              <a:t>Month DD, YYYY (May also be location or speaker)</a:t>
            </a:r>
          </a:p>
        </p:txBody>
      </p:sp>
      <p:sp>
        <p:nvSpPr>
          <p:cNvPr id="4" name="Picture Placeholder 3">
            <a:extLst>
              <a:ext uri="{FF2B5EF4-FFF2-40B4-BE49-F238E27FC236}">
                <a16:creationId xmlns:a16="http://schemas.microsoft.com/office/drawing/2014/main" id="{8CD0ED72-F2BF-4DE5-8A8E-A97770B1058A}"/>
              </a:ext>
              <a:ext uri="{C183D7F6-B498-43B3-948B-1728B52AA6E4}">
                <adec:decorative xmlns:adec="http://schemas.microsoft.com/office/drawing/2017/decorative" val="1"/>
              </a:ext>
            </a:extLst>
          </p:cNvPr>
          <p:cNvSpPr>
            <a:spLocks noGrp="1"/>
          </p:cNvSpPr>
          <p:nvPr>
            <p:ph type="pic" sz="quarter" idx="15" hasCustomPrompt="1"/>
          </p:nvPr>
        </p:nvSpPr>
        <p:spPr bwMode="gray">
          <a:xfrm>
            <a:off x="6019800" y="0"/>
            <a:ext cx="6172200" cy="6858000"/>
          </a:xfrm>
          <a:noFill/>
        </p:spPr>
        <p:txBody>
          <a:bodyPr lIns="914400" rIns="914400">
            <a:normAutofit/>
          </a:bodyPr>
          <a:lstStyle>
            <a:lvl1pPr algn="ctr">
              <a:defRPr sz="1400"/>
            </a:lvl1pPr>
          </a:lstStyle>
          <a:p>
            <a:br>
              <a:rPr lang="en-US" dirty="0"/>
            </a:br>
            <a:br>
              <a:rPr lang="en-US" dirty="0"/>
            </a:br>
            <a:br>
              <a:rPr lang="en-US" dirty="0"/>
            </a:br>
            <a:r>
              <a:rPr lang="en-US" dirty="0"/>
              <a:t>An image or illustration should be inserted into this region, but the dimensions should remain unchanged. </a:t>
            </a:r>
            <a:br>
              <a:rPr lang="en-US" dirty="0"/>
            </a:br>
            <a:br>
              <a:rPr lang="en-US" dirty="0"/>
            </a:br>
            <a:r>
              <a:rPr lang="en-US" dirty="0"/>
              <a:t>To access brand approved photography, visit: brand.optum.com/content/photography-library.</a:t>
            </a:r>
            <a:br>
              <a:rPr lang="en-US" dirty="0"/>
            </a:br>
            <a:br>
              <a:rPr lang="en-US" dirty="0"/>
            </a:br>
            <a:r>
              <a:rPr lang="en-US" dirty="0"/>
              <a:t>The above page also provides instructions for requesting the appropriate Secure groups.</a:t>
            </a:r>
            <a:br>
              <a:rPr lang="en-US" dirty="0"/>
            </a:br>
            <a:br>
              <a:rPr lang="en-US" dirty="0"/>
            </a:br>
            <a:br>
              <a:rPr lang="en-US" dirty="0"/>
            </a:br>
            <a:br>
              <a:rPr lang="en-US" dirty="0"/>
            </a:br>
            <a:br>
              <a:rPr lang="en-US" dirty="0"/>
            </a:br>
            <a:br>
              <a:rPr lang="en-US" dirty="0"/>
            </a:br>
            <a:r>
              <a:rPr lang="en-US" dirty="0"/>
              <a:t>To access brand approved illustrations, visit: brand.optum.com/content/illustration-library. </a:t>
            </a:r>
            <a:br>
              <a:rPr lang="en-US" dirty="0"/>
            </a:br>
            <a:br>
              <a:rPr lang="en-US" dirty="0"/>
            </a:br>
            <a:r>
              <a:rPr lang="en-US" dirty="0"/>
              <a:t>Once an illustration is downloaded, insert the SVG from within the PowerPoint folder.</a:t>
            </a:r>
          </a:p>
        </p:txBody>
      </p:sp>
      <p:sp>
        <p:nvSpPr>
          <p:cNvPr id="9" name="Date Placeholder 8">
            <a:extLst>
              <a:ext uri="{FF2B5EF4-FFF2-40B4-BE49-F238E27FC236}">
                <a16:creationId xmlns:a16="http://schemas.microsoft.com/office/drawing/2014/main" id="{52474C07-8F5D-CC3D-9724-9A29EA763F79}"/>
              </a:ext>
            </a:extLst>
          </p:cNvPr>
          <p:cNvSpPr>
            <a:spLocks noGrp="1"/>
          </p:cNvSpPr>
          <p:nvPr>
            <p:ph type="dt" sz="half" idx="16"/>
          </p:nvPr>
        </p:nvSpPr>
        <p:spPr/>
        <p:txBody>
          <a:bodyPr/>
          <a:lstStyle/>
          <a:p>
            <a:fld id="{C7CE0BA8-CBFE-4EDD-9053-90766C8BBA05}" type="datetime1">
              <a:rPr lang="en-US" smtClean="0"/>
              <a:t>5/13/24</a:t>
            </a:fld>
            <a:endParaRPr lang="en-US" dirty="0"/>
          </a:p>
        </p:txBody>
      </p:sp>
      <p:sp>
        <p:nvSpPr>
          <p:cNvPr id="10" name="Footer Placeholder 9">
            <a:extLst>
              <a:ext uri="{FF2B5EF4-FFF2-40B4-BE49-F238E27FC236}">
                <a16:creationId xmlns:a16="http://schemas.microsoft.com/office/drawing/2014/main" id="{D471F904-8B56-7EFA-3473-9DFAE1BFA581}"/>
              </a:ext>
            </a:extLst>
          </p:cNvPr>
          <p:cNvSpPr>
            <a:spLocks noGrp="1"/>
          </p:cNvSpPr>
          <p:nvPr>
            <p:ph type="ftr" sz="quarter" idx="17"/>
          </p:nvPr>
        </p:nvSpPr>
        <p:spPr/>
        <p:txBody>
          <a:bodyPr/>
          <a:lstStyle/>
          <a:p>
            <a:r>
              <a:rPr lang="en-US"/>
              <a:t>Confidential property of Optum. Do not distribute or reproduce without express permission from Optum.</a:t>
            </a:r>
            <a:endParaRPr lang="en-US" dirty="0"/>
          </a:p>
        </p:txBody>
      </p:sp>
      <p:sp>
        <p:nvSpPr>
          <p:cNvPr id="12" name="Slide Number Placeholder 11">
            <a:extLst>
              <a:ext uri="{FF2B5EF4-FFF2-40B4-BE49-F238E27FC236}">
                <a16:creationId xmlns:a16="http://schemas.microsoft.com/office/drawing/2014/main" id="{FC8C7DF5-F873-F2E9-CB9E-9C8CF17D2CC0}"/>
              </a:ext>
            </a:extLst>
          </p:cNvPr>
          <p:cNvSpPr>
            <a:spLocks noGrp="1"/>
          </p:cNvSpPr>
          <p:nvPr>
            <p:ph type="sldNum" sz="quarter" idx="18"/>
          </p:nvPr>
        </p:nvSpPr>
        <p:spPr/>
        <p:txBody>
          <a:bodyPr/>
          <a:lstStyle/>
          <a:p>
            <a:fld id="{03805D93-7D4B-4CBC-BABC-3A8AC08CB7F4}" type="slidenum">
              <a:rPr lang="en-US" smtClean="0"/>
              <a:pPr/>
              <a:t>‹#›</a:t>
            </a:fld>
            <a:endParaRPr lang="en-US" dirty="0"/>
          </a:p>
        </p:txBody>
      </p:sp>
    </p:spTree>
    <p:extLst>
      <p:ext uri="{BB962C8B-B14F-4D97-AF65-F5344CB8AC3E}">
        <p14:creationId xmlns:p14="http://schemas.microsoft.com/office/powerpoint/2010/main" val="584705517"/>
      </p:ext>
    </p:extLst>
  </p:cSld>
  <p:clrMapOvr>
    <a:masterClrMapping/>
  </p:clrMapOvr>
  <p:extLst>
    <p:ext uri="{DCECCB84-F9BA-43D5-87BE-67443E8EF086}">
      <p15:sldGuideLst xmlns:p15="http://schemas.microsoft.com/office/powerpoint/2012/main">
        <p15:guide id="2" pos="3259">
          <p15:clr>
            <a:srgbClr val="FBAE40"/>
          </p15:clr>
        </p15:guide>
        <p15:guide id="3" orient="horz" pos="2722">
          <p15:clr>
            <a:srgbClr val="FBAE40"/>
          </p15:clr>
        </p15:guide>
        <p15:guide id="4" orient="horz" pos="2919">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2.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2.svg"/><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13" name="Optum logo" descr="Optum">
            <a:extLst>
              <a:ext uri="{FF2B5EF4-FFF2-40B4-BE49-F238E27FC236}">
                <a16:creationId xmlns:a16="http://schemas.microsoft.com/office/drawing/2014/main" id="{EDF4E185-2777-43CD-A55D-4A19FED186A6}"/>
              </a:ext>
              <a:ext uri="{C183D7F6-B498-43B3-948B-1728B52AA6E4}">
                <adec:decorative xmlns:adec="http://schemas.microsoft.com/office/drawing/2017/decorative" val="0"/>
              </a:ext>
            </a:extLst>
          </p:cNvPr>
          <p:cNvPicPr>
            <a:picLocks noRot="1" noChangeAspect="1" noMove="1" noResize="1"/>
          </p:cNvPicPr>
          <p:nvPr userDrawn="1"/>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bwMode="gray">
          <a:xfrm>
            <a:off x="461961" y="6343650"/>
            <a:ext cx="773055" cy="223837"/>
          </a:xfrm>
          <a:prstGeom prst="rect">
            <a:avLst/>
          </a:prstGeom>
        </p:spPr>
      </p:pic>
      <p:sp>
        <p:nvSpPr>
          <p:cNvPr id="2" name="Title Placeholder 1">
            <a:extLst>
              <a:ext uri="{FF2B5EF4-FFF2-40B4-BE49-F238E27FC236}">
                <a16:creationId xmlns:a16="http://schemas.microsoft.com/office/drawing/2014/main" id="{116AB501-2D32-4243-9F5D-C56CB3493024}"/>
              </a:ext>
            </a:extLst>
          </p:cNvPr>
          <p:cNvSpPr>
            <a:spLocks noGrp="1"/>
          </p:cNvSpPr>
          <p:nvPr>
            <p:ph type="title"/>
          </p:nvPr>
        </p:nvSpPr>
        <p:spPr bwMode="gray">
          <a:xfrm>
            <a:off x="457199" y="555639"/>
            <a:ext cx="9601200" cy="304699"/>
          </a:xfrm>
          <a:prstGeom prst="rect">
            <a:avLst/>
          </a:prstGeom>
        </p:spPr>
        <p:txBody>
          <a:bodyPr vert="horz" wrap="square" lIns="0" tIns="0" rIns="0" bIns="0" rtlCol="0" anchor="t" anchorCtr="0">
            <a:sp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8E17BD5-C929-47AD-BA00-6B31C4591E22}"/>
              </a:ext>
            </a:extLst>
          </p:cNvPr>
          <p:cNvSpPr>
            <a:spLocks noGrp="1"/>
          </p:cNvSpPr>
          <p:nvPr>
            <p:ph type="body" idx="1"/>
          </p:nvPr>
        </p:nvSpPr>
        <p:spPr bwMode="gray">
          <a:xfrm>
            <a:off x="1524000" y="1468197"/>
            <a:ext cx="9144000" cy="39300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age number">
            <a:extLst>
              <a:ext uri="{FF2B5EF4-FFF2-40B4-BE49-F238E27FC236}">
                <a16:creationId xmlns:a16="http://schemas.microsoft.com/office/drawing/2014/main" id="{43B6C28E-DF9A-44F3-A9C1-829C74510E3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14" name="Copyright">
            <a:extLst>
              <a:ext uri="{FF2B5EF4-FFF2-40B4-BE49-F238E27FC236}">
                <a16:creationId xmlns:a16="http://schemas.microsoft.com/office/drawing/2014/main" id="{60BE7E32-782B-4635-9369-4283481B5B95}"/>
              </a:ext>
            </a:extLst>
          </p:cNvPr>
          <p:cNvSpPr txBox="1"/>
          <p:nvPr userDrawn="1"/>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
        <p:nvSpPr>
          <p:cNvPr id="5" name="Footer Placeholder 4">
            <a:extLst>
              <a:ext uri="{FF2B5EF4-FFF2-40B4-BE49-F238E27FC236}">
                <a16:creationId xmlns:a16="http://schemas.microsoft.com/office/drawing/2014/main" id="{C134DC45-7B06-4349-A773-6C8765250867}"/>
              </a:ext>
            </a:extLst>
          </p:cNvPr>
          <p:cNvSpPr>
            <a:spLocks noGrp="1"/>
          </p:cNvSpPr>
          <p:nvPr>
            <p:ph type="ftr" sz="quarter" idx="3"/>
          </p:nvPr>
        </p:nvSpPr>
        <p:spPr bwMode="gray">
          <a:xfrm>
            <a:off x="0" y="7120415"/>
            <a:ext cx="1155766" cy="30778"/>
          </a:xfrm>
          <a:prstGeom prst="rect">
            <a:avLst/>
          </a:prstGeom>
        </p:spPr>
        <p:txBody>
          <a:bodyPr vert="horz" wrap="none" lIns="0" tIns="0" rIns="0" bIns="0" rtlCol="0" anchor="ctr">
            <a:spAutoFit/>
          </a:bodyPr>
          <a:lstStyle>
            <a:lvl1pPr algn="l">
              <a:defRPr sz="200" spc="0" baseline="0">
                <a:solidFill>
                  <a:schemeClr val="tx1"/>
                </a:solidFill>
              </a:defRPr>
            </a:lvl1pPr>
          </a:lstStyle>
          <a:p>
            <a:r>
              <a:rPr lang="en-US" dirty="0"/>
              <a:t>Confidential property of Optum. Do not distribute or reproduce without express permission from Optum.</a:t>
            </a:r>
          </a:p>
        </p:txBody>
      </p:sp>
      <p:sp>
        <p:nvSpPr>
          <p:cNvPr id="6" name="Slide Number Placeholder 5">
            <a:extLst>
              <a:ext uri="{FF2B5EF4-FFF2-40B4-BE49-F238E27FC236}">
                <a16:creationId xmlns:a16="http://schemas.microsoft.com/office/drawing/2014/main" id="{0C930D79-CD36-49F3-BF41-A3B38F3193DB}"/>
              </a:ext>
            </a:extLst>
          </p:cNvPr>
          <p:cNvSpPr>
            <a:spLocks noGrp="1"/>
          </p:cNvSpPr>
          <p:nvPr>
            <p:ph type="sldNum" sz="quarter" idx="4"/>
          </p:nvPr>
        </p:nvSpPr>
        <p:spPr bwMode="gray">
          <a:xfrm>
            <a:off x="0" y="7221433"/>
            <a:ext cx="914400" cy="30778"/>
          </a:xfrm>
          <a:prstGeom prst="rect">
            <a:avLst/>
          </a:prstGeom>
        </p:spPr>
        <p:txBody>
          <a:bodyPr vert="horz" lIns="0" tIns="0" rIns="0" bIns="0" rtlCol="0" anchor="ctr">
            <a:spAutoFit/>
          </a:bodyPr>
          <a:lstStyle>
            <a:lvl1pPr algn="l">
              <a:defRPr sz="200">
                <a:solidFill>
                  <a:schemeClr val="tx1"/>
                </a:solidFill>
              </a:defRPr>
            </a:lvl1pPr>
          </a:lstStyle>
          <a:p>
            <a:fld id="{03805D93-7D4B-4CBC-BABC-3A8AC08CB7F4}" type="slidenum">
              <a:rPr lang="en-US" smtClean="0"/>
              <a:pPr/>
              <a:t>‹#›</a:t>
            </a:fld>
            <a:endParaRPr lang="en-US" dirty="0"/>
          </a:p>
        </p:txBody>
      </p:sp>
      <p:sp>
        <p:nvSpPr>
          <p:cNvPr id="4" name="Date Placeholder 3">
            <a:extLst>
              <a:ext uri="{FF2B5EF4-FFF2-40B4-BE49-F238E27FC236}">
                <a16:creationId xmlns:a16="http://schemas.microsoft.com/office/drawing/2014/main" id="{CF36062A-1655-4530-ACBD-3C58ED2B33A6}"/>
              </a:ext>
              <a:ext uri="{C183D7F6-B498-43B3-948B-1728B52AA6E4}">
                <adec:decorative xmlns:adec="http://schemas.microsoft.com/office/drawing/2017/decorative" val="0"/>
              </a:ext>
            </a:extLst>
          </p:cNvPr>
          <p:cNvSpPr>
            <a:spLocks noGrp="1"/>
          </p:cNvSpPr>
          <p:nvPr>
            <p:ph type="dt" sz="half" idx="2"/>
          </p:nvPr>
        </p:nvSpPr>
        <p:spPr bwMode="gray">
          <a:xfrm>
            <a:off x="0" y="7170924"/>
            <a:ext cx="914400" cy="30778"/>
          </a:xfrm>
          <a:prstGeom prst="rect">
            <a:avLst/>
          </a:prstGeom>
        </p:spPr>
        <p:txBody>
          <a:bodyPr vert="horz" lIns="0" tIns="0" rIns="0" bIns="0" rtlCol="0" anchor="ctr">
            <a:spAutoFit/>
          </a:bodyPr>
          <a:lstStyle>
            <a:lvl1pPr algn="l">
              <a:defRPr sz="200">
                <a:solidFill>
                  <a:schemeClr val="tx1"/>
                </a:solidFill>
              </a:defRPr>
            </a:lvl1pPr>
          </a:lstStyle>
          <a:p>
            <a:fld id="{C1137399-D891-4686-95F7-74D123B9B7E1}" type="datetime1">
              <a:rPr lang="en-US" smtClean="0"/>
              <a:t>5/13/24</a:t>
            </a:fld>
            <a:endParaRPr lang="en-US" dirty="0"/>
          </a:p>
        </p:txBody>
      </p:sp>
    </p:spTree>
    <p:extLst>
      <p:ext uri="{BB962C8B-B14F-4D97-AF65-F5344CB8AC3E}">
        <p14:creationId xmlns:p14="http://schemas.microsoft.com/office/powerpoint/2010/main" val="3529229862"/>
      </p:ext>
    </p:extLst>
  </p:cSld>
  <p:clrMap bg1="lt1" tx1="dk1" bg2="lt2" tx2="dk2" accent1="accent1" accent2="accent2" accent3="accent3" accent4="accent4" accent5="accent5" accent6="accent6" hlink="hlink" folHlink="folHlink"/>
  <p:sldLayoutIdLst>
    <p:sldLayoutId id="2147483670" r:id="rId1"/>
    <p:sldLayoutId id="2147483675" r:id="rId2"/>
    <p:sldLayoutId id="2147483699" r:id="rId3"/>
    <p:sldLayoutId id="2147483700" r:id="rId4"/>
    <p:sldLayoutId id="2147483707" r:id="rId5"/>
    <p:sldLayoutId id="2147483705" r:id="rId6"/>
    <p:sldLayoutId id="2147483702" r:id="rId7"/>
    <p:sldLayoutId id="2147483704" r:id="rId8"/>
    <p:sldLayoutId id="2147483703" r:id="rId9"/>
    <p:sldLayoutId id="2147483706" r:id="rId10"/>
    <p:sldLayoutId id="2147483676" r:id="rId11"/>
    <p:sldLayoutId id="2147483685" r:id="rId12"/>
    <p:sldLayoutId id="2147483684" r:id="rId13"/>
    <p:sldLayoutId id="2147483677" r:id="rId14"/>
    <p:sldLayoutId id="2147483654" r:id="rId15"/>
    <p:sldLayoutId id="2147483662" r:id="rId16"/>
    <p:sldLayoutId id="2147483683" r:id="rId17"/>
    <p:sldLayoutId id="2147483650" r:id="rId18"/>
    <p:sldLayoutId id="2147483655" r:id="rId19"/>
    <p:sldLayoutId id="2147483678" r:id="rId20"/>
    <p:sldLayoutId id="2147483664" r:id="rId21"/>
    <p:sldLayoutId id="2147483696" r:id="rId22"/>
    <p:sldLayoutId id="2147483695" r:id="rId23"/>
    <p:sldLayoutId id="2147483697" r:id="rId24"/>
    <p:sldLayoutId id="2147483692" r:id="rId25"/>
    <p:sldLayoutId id="2147483698" r:id="rId26"/>
    <p:sldLayoutId id="2147483680" r:id="rId27"/>
    <p:sldLayoutId id="2147483663" r:id="rId28"/>
    <p:sldLayoutId id="2147483660" r:id="rId29"/>
    <p:sldLayoutId id="2147483649" r:id="rId30"/>
    <p:sldLayoutId id="2147483652" r:id="rId31"/>
    <p:sldLayoutId id="2147483653" r:id="rId32"/>
    <p:sldLayoutId id="2147483656" r:id="rId33"/>
    <p:sldLayoutId id="2147483657" r:id="rId34"/>
    <p:sldLayoutId id="2147483658" r:id="rId35"/>
    <p:sldLayoutId id="2147483659" r:id="rId36"/>
    <p:sldLayoutId id="2147483720" r:id="rId37"/>
    <p:sldLayoutId id="2147483721" r:id="rId38"/>
    <p:sldLayoutId id="2147483879" r:id="rId39"/>
    <p:sldLayoutId id="2147483880" r:id="rId40"/>
  </p:sldLayoutIdLst>
  <p:hf sldNum="0" hdr="0" ftr="0" dt="0"/>
  <p:txStyles>
    <p:titleStyle>
      <a:lvl1pPr algn="l" defTabSz="914400" rtl="0" eaLnBrk="1" latinLnBrk="0" hangingPunct="1">
        <a:lnSpc>
          <a:spcPct val="90000"/>
        </a:lnSpc>
        <a:spcBef>
          <a:spcPct val="0"/>
        </a:spcBef>
        <a:buNone/>
        <a:defRPr sz="2200" b="1" kern="1200">
          <a:solidFill>
            <a:schemeClr val="accent6"/>
          </a:solidFill>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800" kern="1200">
          <a:solidFill>
            <a:schemeClr val="tx1"/>
          </a:solidFill>
          <a:latin typeface="+mn-lt"/>
          <a:ea typeface="+mn-ea"/>
          <a:cs typeface="+mn-cs"/>
        </a:defRPr>
      </a:lvl1pPr>
      <a:lvl2pPr marL="228600" indent="-228600"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231775" indent="0" algn="l" defTabSz="914400" rtl="0" eaLnBrk="1" latinLnBrk="0" hangingPunct="1">
        <a:lnSpc>
          <a:spcPct val="100000"/>
        </a:lnSpc>
        <a:spcBef>
          <a:spcPts val="600"/>
        </a:spcBef>
        <a:buFontTx/>
        <a:buNone/>
        <a:defRPr sz="1800" kern="1200">
          <a:solidFill>
            <a:schemeClr val="tx1"/>
          </a:solidFill>
          <a:latin typeface="+mn-lt"/>
          <a:ea typeface="+mn-ea"/>
          <a:cs typeface="+mn-cs"/>
        </a:defRPr>
      </a:lvl3pPr>
      <a:lvl4pPr marL="457200"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4pPr>
      <a:lvl5pPr marL="688975" indent="-2286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300" kern="1200">
          <a:solidFill>
            <a:schemeClr val="tx1"/>
          </a:solidFill>
          <a:latin typeface="+mn-lt"/>
          <a:ea typeface="+mn-ea"/>
          <a:cs typeface="+mn-cs"/>
        </a:defRPr>
      </a:lvl1pPr>
      <a:lvl2pPr marL="0" algn="l" defTabSz="914400" rtl="0" eaLnBrk="1" latinLnBrk="0" hangingPunct="1">
        <a:defRPr sz="1300" kern="1200">
          <a:solidFill>
            <a:schemeClr val="tx1"/>
          </a:solidFill>
          <a:latin typeface="+mn-lt"/>
          <a:ea typeface="+mn-ea"/>
          <a:cs typeface="+mn-cs"/>
        </a:defRPr>
      </a:lvl2pPr>
      <a:lvl3pPr marL="0" algn="l" defTabSz="914400" rtl="0" eaLnBrk="1" latinLnBrk="0" hangingPunct="1">
        <a:defRPr sz="1300" kern="1200">
          <a:solidFill>
            <a:schemeClr val="tx1"/>
          </a:solidFill>
          <a:latin typeface="+mn-lt"/>
          <a:ea typeface="+mn-ea"/>
          <a:cs typeface="+mn-cs"/>
        </a:defRPr>
      </a:lvl3pPr>
      <a:lvl4pPr marL="0" algn="l" defTabSz="914400" rtl="0" eaLnBrk="1" latinLnBrk="0" hangingPunct="1">
        <a:defRPr sz="1300" kern="1200">
          <a:solidFill>
            <a:schemeClr val="tx1"/>
          </a:solidFill>
          <a:latin typeface="+mn-lt"/>
          <a:ea typeface="+mn-ea"/>
          <a:cs typeface="+mn-cs"/>
        </a:defRPr>
      </a:lvl4pPr>
      <a:lvl5pPr marL="0" algn="l" defTabSz="914400" rtl="0" eaLnBrk="1" latinLnBrk="0" hangingPunct="1">
        <a:defRPr sz="1300" kern="1200">
          <a:solidFill>
            <a:schemeClr val="tx1"/>
          </a:solidFill>
          <a:latin typeface="+mn-lt"/>
          <a:ea typeface="+mn-ea"/>
          <a:cs typeface="+mn-cs"/>
        </a:defRPr>
      </a:lvl5pPr>
      <a:lvl6pPr marL="0" algn="l" defTabSz="914400" rtl="0" eaLnBrk="1" latinLnBrk="0" hangingPunct="1">
        <a:defRPr sz="1300" kern="1200">
          <a:solidFill>
            <a:schemeClr val="tx1"/>
          </a:solidFill>
          <a:latin typeface="+mn-lt"/>
          <a:ea typeface="+mn-ea"/>
          <a:cs typeface="+mn-cs"/>
        </a:defRPr>
      </a:lvl6pPr>
      <a:lvl7pPr marL="0" algn="l" defTabSz="914400" rtl="0" eaLnBrk="1" latinLnBrk="0" hangingPunct="1">
        <a:defRPr sz="1300" kern="1200">
          <a:solidFill>
            <a:schemeClr val="tx1"/>
          </a:solidFill>
          <a:latin typeface="+mn-lt"/>
          <a:ea typeface="+mn-ea"/>
          <a:cs typeface="+mn-cs"/>
        </a:defRPr>
      </a:lvl7pPr>
      <a:lvl8pPr marL="0" algn="l" defTabSz="914400" rtl="0" eaLnBrk="1" latinLnBrk="0" hangingPunct="1">
        <a:defRPr sz="1300" kern="1200">
          <a:solidFill>
            <a:schemeClr val="tx1"/>
          </a:solidFill>
          <a:latin typeface="+mn-lt"/>
          <a:ea typeface="+mn-ea"/>
          <a:cs typeface="+mn-cs"/>
        </a:defRPr>
      </a:lvl8pPr>
      <a:lvl9pPr marL="0" algn="l" defTabSz="914400" rtl="0" eaLnBrk="1" latinLnBrk="0" hangingPunct="1">
        <a:defRPr sz="13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8" userDrawn="1">
          <p15:clr>
            <a:srgbClr val="C35EA4"/>
          </p15:clr>
        </p15:guide>
        <p15:guide id="4" pos="7390"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137399-D891-4686-95F7-74D123B9B7E1}" type="datetime1">
              <a:rPr lang="en-US" smtClean="0"/>
              <a:t>5/13/24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Confidential property of Optum. Do not distribute or reproduce without express permission from Optum.</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805D93-7D4B-4CBC-BABC-3A8AC08CB7F4}" type="slidenum">
              <a:rPr lang="en-US" smtClean="0"/>
              <a:pPr/>
              <a:t>‹#›</a:t>
            </a:fld>
            <a:endParaRPr lang="en-US" dirty="0"/>
          </a:p>
        </p:txBody>
      </p:sp>
      <p:pic>
        <p:nvPicPr>
          <p:cNvPr id="7" name="Optum logo" descr="Optum">
            <a:extLst>
              <a:ext uri="{FF2B5EF4-FFF2-40B4-BE49-F238E27FC236}">
                <a16:creationId xmlns:a16="http://schemas.microsoft.com/office/drawing/2014/main" id="{8F176ED7-EA07-8CA4-707F-9AA449F17F82}"/>
              </a:ext>
              <a:ext uri="{C183D7F6-B498-43B3-948B-1728B52AA6E4}">
                <adec:decorative xmlns:adec="http://schemas.microsoft.com/office/drawing/2017/decorative" val="0"/>
              </a:ext>
            </a:extLst>
          </p:cNvPr>
          <p:cNvPicPr>
            <a:picLocks noRot="1" noChangeAspect="1" noMove="1" noResize="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bwMode="gray">
          <a:xfrm>
            <a:off x="461961" y="6343650"/>
            <a:ext cx="773055" cy="223837"/>
          </a:xfrm>
          <a:prstGeom prst="rect">
            <a:avLst/>
          </a:prstGeom>
        </p:spPr>
      </p:pic>
      <p:sp>
        <p:nvSpPr>
          <p:cNvPr id="8" name="Page number">
            <a:extLst>
              <a:ext uri="{FF2B5EF4-FFF2-40B4-BE49-F238E27FC236}">
                <a16:creationId xmlns:a16="http://schemas.microsoft.com/office/drawing/2014/main" id="{642A23DE-B87B-DF4E-234C-42EF278CBA69}"/>
              </a:ext>
            </a:extLst>
          </p:cNvPr>
          <p:cNvSpPr txBox="1"/>
          <p:nvPr userDrawn="1"/>
        </p:nvSpPr>
        <p:spPr bwMode="gray">
          <a:xfrm>
            <a:off x="11576115" y="6394249"/>
            <a:ext cx="157094" cy="153888"/>
          </a:xfrm>
          <a:prstGeom prst="rect">
            <a:avLst/>
          </a:prstGeom>
          <a:noFill/>
        </p:spPr>
        <p:txBody>
          <a:bodyPr wrap="none" lIns="0" tIns="0" rIns="0" bIns="0" rtlCol="0">
            <a:spAutoFit/>
          </a:bodyPr>
          <a:lstStyle/>
          <a:p>
            <a:pPr algn="r"/>
            <a:fld id="{F5A598C3-6D56-4DAD-9460-40026567CEE1}" type="slidenum">
              <a:rPr lang="en-US" sz="1000" b="1" smtClean="0">
                <a:solidFill>
                  <a:schemeClr val="tx1"/>
                </a:solidFill>
              </a:rPr>
              <a:pPr algn="r"/>
              <a:t>‹#›</a:t>
            </a:fld>
            <a:endParaRPr lang="en-US" sz="1000" b="1" dirty="0">
              <a:solidFill>
                <a:schemeClr val="tx1"/>
              </a:solidFill>
            </a:endParaRPr>
          </a:p>
        </p:txBody>
      </p:sp>
      <p:sp>
        <p:nvSpPr>
          <p:cNvPr id="9" name="Copyright">
            <a:extLst>
              <a:ext uri="{FF2B5EF4-FFF2-40B4-BE49-F238E27FC236}">
                <a16:creationId xmlns:a16="http://schemas.microsoft.com/office/drawing/2014/main" id="{D75F2C05-EB4E-E82E-AD2C-FF1BAAC1E195}"/>
              </a:ext>
            </a:extLst>
          </p:cNvPr>
          <p:cNvSpPr txBox="1"/>
          <p:nvPr userDrawn="1"/>
        </p:nvSpPr>
        <p:spPr bwMode="gray">
          <a:xfrm>
            <a:off x="4699002" y="6431633"/>
            <a:ext cx="2793997" cy="107722"/>
          </a:xfrm>
          <a:prstGeom prst="rect">
            <a:avLst/>
          </a:prstGeom>
          <a:noFill/>
        </p:spPr>
        <p:txBody>
          <a:bodyPr wrap="square" lIns="0" tIns="0" rIns="0" bIns="0" rtlCol="0">
            <a:spAutoFit/>
          </a:bodyPr>
          <a:lstStyle/>
          <a:p>
            <a:pPr algn="ctr"/>
            <a:r>
              <a:rPr lang="en-US" sz="700" b="0" spc="0" baseline="0" dirty="0">
                <a:solidFill>
                  <a:schemeClr val="tx1"/>
                </a:solidFill>
              </a:rPr>
              <a:t>© 2024 Optum, Inc. All rights reserved.</a:t>
            </a:r>
          </a:p>
        </p:txBody>
      </p:sp>
    </p:spTree>
    <p:extLst>
      <p:ext uri="{BB962C8B-B14F-4D97-AF65-F5344CB8AC3E}">
        <p14:creationId xmlns:p14="http://schemas.microsoft.com/office/powerpoint/2010/main" val="2535948723"/>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userDrawn="1">
          <p15:clr>
            <a:srgbClr val="C35EA4"/>
          </p15:clr>
        </p15:guide>
        <p15:guide id="2" pos="7390"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6.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AFDD13-A43A-E034-C4D1-4677D8958085}"/>
              </a:ext>
            </a:extLst>
          </p:cNvPr>
          <p:cNvSpPr>
            <a:spLocks noGrp="1"/>
          </p:cNvSpPr>
          <p:nvPr>
            <p:ph type="title"/>
          </p:nvPr>
        </p:nvSpPr>
        <p:spPr>
          <a:xfrm>
            <a:off x="5065218" y="1828801"/>
            <a:ext cx="6898071" cy="2850776"/>
          </a:xfrm>
        </p:spPr>
        <p:txBody>
          <a:bodyPr>
            <a:noAutofit/>
          </a:bodyPr>
          <a:lstStyle/>
          <a:p>
            <a:pPr algn="ctr"/>
            <a:r>
              <a:rPr lang="en-IN" sz="2400" dirty="0">
                <a:effectLst/>
                <a:latin typeface="TimesNewRomanPSMT"/>
              </a:rPr>
              <a:t>BITS PILANI, WILP DIVISION </a:t>
            </a:r>
            <a:br>
              <a:rPr lang="en-IN" sz="2400" dirty="0">
                <a:effectLst/>
                <a:latin typeface="TimesNewRomanPSMT"/>
              </a:rPr>
            </a:br>
            <a:br>
              <a:rPr lang="en-IN" sz="2400" dirty="0">
                <a:effectLst/>
                <a:latin typeface="TimesNewRomanPSMT"/>
              </a:rPr>
            </a:br>
            <a:r>
              <a:rPr lang="en-IN" sz="2400" dirty="0" err="1">
                <a:effectLst/>
                <a:latin typeface="TimesNewRomanPSMT"/>
              </a:rPr>
              <a:t>M.Tech</a:t>
            </a:r>
            <a:r>
              <a:rPr lang="en-IN" sz="2400" dirty="0">
                <a:effectLst/>
                <a:latin typeface="TimesNewRomanPSMT"/>
              </a:rPr>
              <a:t> (Software Engineering) – Dissertation</a:t>
            </a:r>
            <a:br>
              <a:rPr lang="en-IN" sz="2400" dirty="0">
                <a:effectLst/>
                <a:latin typeface="TimesNewRomanPSMT"/>
              </a:rPr>
            </a:br>
            <a:br>
              <a:rPr lang="en-IN" sz="2400" dirty="0">
                <a:effectLst/>
                <a:latin typeface="TimesNewRomanPSMT"/>
              </a:rPr>
            </a:br>
            <a:r>
              <a:rPr lang="en-IN" sz="2400" b="1" dirty="0">
                <a:effectLst/>
                <a:latin typeface="TimesNewRomanPS"/>
              </a:rPr>
              <a:t>APPLICATION OF ARTIFICIAL INTELLIGENCE TECHNIQUES IN SOFTWARE TEST AUTOMATION </a:t>
            </a:r>
            <a:br>
              <a:rPr lang="en-IN" sz="2400" dirty="0"/>
            </a:br>
            <a:endParaRPr lang="en-IN" sz="2400" dirty="0"/>
          </a:p>
        </p:txBody>
      </p:sp>
    </p:spTree>
    <p:extLst>
      <p:ext uri="{BB962C8B-B14F-4D97-AF65-F5344CB8AC3E}">
        <p14:creationId xmlns:p14="http://schemas.microsoft.com/office/powerpoint/2010/main" val="389239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Data Pre-Processing</a:t>
            </a:r>
          </a:p>
        </p:txBody>
      </p:sp>
      <p:pic>
        <p:nvPicPr>
          <p:cNvPr id="2" name="Picture 1">
            <a:extLst>
              <a:ext uri="{FF2B5EF4-FFF2-40B4-BE49-F238E27FC236}">
                <a16:creationId xmlns:a16="http://schemas.microsoft.com/office/drawing/2014/main" id="{681615AC-C9B3-5C2D-C054-F392E767B8A5}"/>
              </a:ext>
            </a:extLst>
          </p:cNvPr>
          <p:cNvPicPr>
            <a:picLocks noChangeAspect="1"/>
          </p:cNvPicPr>
          <p:nvPr/>
        </p:nvPicPr>
        <p:blipFill>
          <a:blip r:embed="rId2"/>
          <a:stretch>
            <a:fillRect/>
          </a:stretch>
        </p:blipFill>
        <p:spPr>
          <a:xfrm>
            <a:off x="208296" y="2239296"/>
            <a:ext cx="5891493" cy="1776895"/>
          </a:xfrm>
          <a:prstGeom prst="rect">
            <a:avLst/>
          </a:prstGeom>
          <a:ln>
            <a:solidFill>
              <a:schemeClr val="accent1"/>
            </a:solidFill>
          </a:ln>
        </p:spPr>
      </p:pic>
      <p:sp>
        <p:nvSpPr>
          <p:cNvPr id="3" name="TextBox 2">
            <a:extLst>
              <a:ext uri="{FF2B5EF4-FFF2-40B4-BE49-F238E27FC236}">
                <a16:creationId xmlns:a16="http://schemas.microsoft.com/office/drawing/2014/main" id="{7210701C-B5BF-E67C-D1AD-C415A8452D44}"/>
              </a:ext>
            </a:extLst>
          </p:cNvPr>
          <p:cNvSpPr txBox="1"/>
          <p:nvPr/>
        </p:nvSpPr>
        <p:spPr>
          <a:xfrm>
            <a:off x="208297" y="4043087"/>
            <a:ext cx="5887704" cy="707886"/>
          </a:xfrm>
          <a:prstGeom prst="rect">
            <a:avLst/>
          </a:prstGeom>
          <a:noFill/>
        </p:spPr>
        <p:txBody>
          <a:bodyPr wrap="square">
            <a:spAutoFit/>
          </a:bodyPr>
          <a:lstStyle/>
          <a:p>
            <a:r>
              <a:rPr lang="en-IN" sz="2000" dirty="0" err="1">
                <a:ln w="0">
                  <a:solidFill>
                    <a:srgbClr val="0070C0"/>
                  </a:solidFill>
                </a:ln>
              </a:rPr>
              <a:t>LabelEncoder</a:t>
            </a:r>
            <a:r>
              <a:rPr lang="en-IN" sz="2000" dirty="0">
                <a:ln w="0">
                  <a:solidFill>
                    <a:srgbClr val="0070C0"/>
                  </a:solidFill>
                </a:ln>
              </a:rPr>
              <a:t>() for encoding the target variable “Resolution”  into numerical labels. </a:t>
            </a:r>
          </a:p>
        </p:txBody>
      </p:sp>
      <p:pic>
        <p:nvPicPr>
          <p:cNvPr id="5" name="Picture 4" descr="A screenshot of a computer&#10;&#10;Description automatically generated">
            <a:extLst>
              <a:ext uri="{FF2B5EF4-FFF2-40B4-BE49-F238E27FC236}">
                <a16:creationId xmlns:a16="http://schemas.microsoft.com/office/drawing/2014/main" id="{7BCDA8BB-E747-BE12-B80D-EC4A29974ECE}"/>
              </a:ext>
            </a:extLst>
          </p:cNvPr>
          <p:cNvPicPr>
            <a:picLocks noChangeAspect="1"/>
          </p:cNvPicPr>
          <p:nvPr/>
        </p:nvPicPr>
        <p:blipFill>
          <a:blip r:embed="rId3"/>
          <a:stretch>
            <a:fillRect/>
          </a:stretch>
        </p:blipFill>
        <p:spPr>
          <a:xfrm>
            <a:off x="6196970" y="3429000"/>
            <a:ext cx="5806901" cy="2092999"/>
          </a:xfrm>
          <a:prstGeom prst="rect">
            <a:avLst/>
          </a:prstGeom>
          <a:ln>
            <a:solidFill>
              <a:schemeClr val="accent1"/>
            </a:solidFill>
          </a:ln>
        </p:spPr>
      </p:pic>
      <p:sp>
        <p:nvSpPr>
          <p:cNvPr id="6" name="TextBox 5">
            <a:extLst>
              <a:ext uri="{FF2B5EF4-FFF2-40B4-BE49-F238E27FC236}">
                <a16:creationId xmlns:a16="http://schemas.microsoft.com/office/drawing/2014/main" id="{07E3F2F4-4D36-6569-A912-753EC1C1BB2A}"/>
              </a:ext>
            </a:extLst>
          </p:cNvPr>
          <p:cNvSpPr txBox="1"/>
          <p:nvPr/>
        </p:nvSpPr>
        <p:spPr>
          <a:xfrm>
            <a:off x="6196969" y="5698870"/>
            <a:ext cx="5806901" cy="707886"/>
          </a:xfrm>
          <a:prstGeom prst="rect">
            <a:avLst/>
          </a:prstGeom>
          <a:noFill/>
        </p:spPr>
        <p:txBody>
          <a:bodyPr wrap="square">
            <a:spAutoFit/>
          </a:bodyPr>
          <a:lstStyle/>
          <a:p>
            <a:r>
              <a:rPr lang="en-IN" sz="2000" dirty="0" err="1">
                <a:ln w="0">
                  <a:solidFill>
                    <a:srgbClr val="0070C0"/>
                  </a:solidFill>
                </a:ln>
              </a:rPr>
              <a:t>get_dummies</a:t>
            </a:r>
            <a:r>
              <a:rPr lang="en-IN" sz="2000" dirty="0">
                <a:ln w="0">
                  <a:solidFill>
                    <a:srgbClr val="0070C0"/>
                  </a:solidFill>
                </a:ln>
              </a:rPr>
              <a:t>() function for performing one-hot encoding on input variables of the dataset </a:t>
            </a:r>
          </a:p>
        </p:txBody>
      </p:sp>
      <p:pic>
        <p:nvPicPr>
          <p:cNvPr id="4" name="Picture 3">
            <a:extLst>
              <a:ext uri="{FF2B5EF4-FFF2-40B4-BE49-F238E27FC236}">
                <a16:creationId xmlns:a16="http://schemas.microsoft.com/office/drawing/2014/main" id="{081DC921-E2A8-C8EC-1AD8-F691B6C19341}"/>
              </a:ext>
            </a:extLst>
          </p:cNvPr>
          <p:cNvPicPr>
            <a:picLocks noChangeAspect="1"/>
          </p:cNvPicPr>
          <p:nvPr/>
        </p:nvPicPr>
        <p:blipFill>
          <a:blip r:embed="rId4"/>
          <a:stretch>
            <a:fillRect/>
          </a:stretch>
        </p:blipFill>
        <p:spPr>
          <a:xfrm>
            <a:off x="5910520" y="964228"/>
            <a:ext cx="5571565" cy="1016896"/>
          </a:xfrm>
          <a:prstGeom prst="rect">
            <a:avLst/>
          </a:prstGeom>
          <a:ln>
            <a:solidFill>
              <a:schemeClr val="accent1"/>
            </a:solidFill>
          </a:ln>
        </p:spPr>
      </p:pic>
      <p:sp>
        <p:nvSpPr>
          <p:cNvPr id="7" name="TextBox 6">
            <a:extLst>
              <a:ext uri="{FF2B5EF4-FFF2-40B4-BE49-F238E27FC236}">
                <a16:creationId xmlns:a16="http://schemas.microsoft.com/office/drawing/2014/main" id="{12B5193B-553F-7F68-0DEE-23133C5F5DFE}"/>
              </a:ext>
            </a:extLst>
          </p:cNvPr>
          <p:cNvSpPr txBox="1"/>
          <p:nvPr/>
        </p:nvSpPr>
        <p:spPr>
          <a:xfrm>
            <a:off x="6528415" y="2015106"/>
            <a:ext cx="4953670" cy="707886"/>
          </a:xfrm>
          <a:prstGeom prst="rect">
            <a:avLst/>
          </a:prstGeom>
          <a:noFill/>
        </p:spPr>
        <p:txBody>
          <a:bodyPr wrap="square">
            <a:spAutoFit/>
          </a:bodyPr>
          <a:lstStyle/>
          <a:p>
            <a:r>
              <a:rPr lang="en-IN" sz="2000" dirty="0">
                <a:ln w="0">
                  <a:solidFill>
                    <a:srgbClr val="0070C0"/>
                  </a:solidFill>
                </a:ln>
              </a:rPr>
              <a:t>Dropping not required columns and filling missing values</a:t>
            </a:r>
          </a:p>
        </p:txBody>
      </p:sp>
    </p:spTree>
    <p:extLst>
      <p:ext uri="{BB962C8B-B14F-4D97-AF65-F5344CB8AC3E}">
        <p14:creationId xmlns:p14="http://schemas.microsoft.com/office/powerpoint/2010/main" val="355300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err="1">
                <a:solidFill>
                  <a:schemeClr val="bg1"/>
                </a:solidFill>
                <a:latin typeface="Georgia" panose="02040502050405020303" pitchFamily="18" charset="0"/>
                <a:ea typeface="Geneva"/>
              </a:rPr>
              <a:t>XGBoost</a:t>
            </a:r>
            <a:endParaRPr lang="en-US" sz="3200" dirty="0">
              <a:solidFill>
                <a:schemeClr val="bg1"/>
              </a:solidFill>
              <a:latin typeface="Georgia" panose="02040502050405020303" pitchFamily="18" charset="0"/>
              <a:ea typeface="Geneva"/>
            </a:endParaRPr>
          </a:p>
        </p:txBody>
      </p:sp>
      <p:sp>
        <p:nvSpPr>
          <p:cNvPr id="3" name="TextBox 2">
            <a:extLst>
              <a:ext uri="{FF2B5EF4-FFF2-40B4-BE49-F238E27FC236}">
                <a16:creationId xmlns:a16="http://schemas.microsoft.com/office/drawing/2014/main" id="{7210701C-B5BF-E67C-D1AD-C415A8452D44}"/>
              </a:ext>
            </a:extLst>
          </p:cNvPr>
          <p:cNvSpPr txBox="1"/>
          <p:nvPr/>
        </p:nvSpPr>
        <p:spPr>
          <a:xfrm>
            <a:off x="7930137" y="739502"/>
            <a:ext cx="4109463" cy="5940088"/>
          </a:xfrm>
          <a:prstGeom prst="rect">
            <a:avLst/>
          </a:prstGeom>
          <a:noFill/>
        </p:spPr>
        <p:txBody>
          <a:bodyPr wrap="square">
            <a:spAutoFit/>
          </a:bodyPr>
          <a:lstStyle/>
          <a:p>
            <a:pPr marL="342900" indent="-342900">
              <a:buFont typeface="Arial" panose="020B0604020202020204" pitchFamily="34" charset="0"/>
              <a:buChar char="•"/>
            </a:pPr>
            <a:r>
              <a:rPr lang="en-IN" sz="2000" dirty="0" err="1">
                <a:ln w="0">
                  <a:solidFill>
                    <a:srgbClr val="0070C0"/>
                  </a:solidFill>
                </a:ln>
              </a:rPr>
              <a:t>XGBoost</a:t>
            </a:r>
            <a:r>
              <a:rPr lang="en-IN" sz="2000" dirty="0">
                <a:ln w="0">
                  <a:solidFill>
                    <a:srgbClr val="0070C0"/>
                  </a:solidFill>
                </a:ln>
              </a:rPr>
              <a:t> is an optimized distributed gradient boosting library designed for efficient and scalable training of machine learning models. </a:t>
            </a:r>
          </a:p>
          <a:p>
            <a:pPr marL="342900" indent="-342900">
              <a:buFont typeface="Arial" panose="020B0604020202020204" pitchFamily="34" charset="0"/>
              <a:buChar char="•"/>
            </a:pPr>
            <a:r>
              <a:rPr lang="en-IN" sz="2000" dirty="0">
                <a:ln w="0">
                  <a:solidFill>
                    <a:srgbClr val="0070C0"/>
                  </a:solidFill>
                </a:ln>
              </a:rPr>
              <a:t>It is an ensemble learning method that combines the predictions of multiple weak models to produce a stronger prediction. </a:t>
            </a:r>
          </a:p>
          <a:p>
            <a:pPr marL="342900" indent="-342900">
              <a:buFont typeface="Arial" panose="020B0604020202020204" pitchFamily="34" charset="0"/>
              <a:buChar char="•"/>
            </a:pPr>
            <a:r>
              <a:rPr lang="en-IN" sz="2000" dirty="0" err="1">
                <a:ln w="0">
                  <a:solidFill>
                    <a:srgbClr val="0070C0"/>
                  </a:solidFill>
                </a:ln>
              </a:rPr>
              <a:t>XGBoost</a:t>
            </a:r>
            <a:r>
              <a:rPr lang="en-IN" sz="2000" dirty="0">
                <a:ln w="0">
                  <a:solidFill>
                    <a:srgbClr val="0070C0"/>
                  </a:solidFill>
                </a:ln>
              </a:rPr>
              <a:t> stands for “Extreme Gradient Boosting” and it has become one of the most popular and widely used machine learning algorithms due to its ability to handle large datasets and its ability to achieve state-of-the-art performance in many machine learning tasks such as classification and regression.</a:t>
            </a:r>
          </a:p>
        </p:txBody>
      </p:sp>
      <p:pic>
        <p:nvPicPr>
          <p:cNvPr id="4" name="Picture 3">
            <a:extLst>
              <a:ext uri="{FF2B5EF4-FFF2-40B4-BE49-F238E27FC236}">
                <a16:creationId xmlns:a16="http://schemas.microsoft.com/office/drawing/2014/main" id="{32AA7A44-E4E3-6DDE-6DDB-0451DA0527E9}"/>
              </a:ext>
            </a:extLst>
          </p:cNvPr>
          <p:cNvPicPr>
            <a:picLocks noChangeAspect="1"/>
          </p:cNvPicPr>
          <p:nvPr/>
        </p:nvPicPr>
        <p:blipFill>
          <a:blip r:embed="rId2"/>
          <a:stretch>
            <a:fillRect/>
          </a:stretch>
        </p:blipFill>
        <p:spPr>
          <a:xfrm>
            <a:off x="220490" y="923144"/>
            <a:ext cx="7772400" cy="5011711"/>
          </a:xfrm>
          <a:prstGeom prst="rect">
            <a:avLst/>
          </a:prstGeom>
        </p:spPr>
      </p:pic>
    </p:spTree>
    <p:extLst>
      <p:ext uri="{BB962C8B-B14F-4D97-AF65-F5344CB8AC3E}">
        <p14:creationId xmlns:p14="http://schemas.microsoft.com/office/powerpoint/2010/main" val="1820091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err="1">
                <a:solidFill>
                  <a:schemeClr val="bg1"/>
                </a:solidFill>
                <a:latin typeface="Georgia" panose="02040502050405020303" pitchFamily="18" charset="0"/>
                <a:ea typeface="Geneva"/>
              </a:rPr>
              <a:t>XGBoost</a:t>
            </a:r>
            <a:r>
              <a:rPr lang="en-US" sz="3200" dirty="0">
                <a:solidFill>
                  <a:schemeClr val="bg1"/>
                </a:solidFill>
                <a:latin typeface="Georgia" panose="02040502050405020303" pitchFamily="18" charset="0"/>
                <a:ea typeface="Geneva"/>
              </a:rPr>
              <a:t> Algorithm for RCA</a:t>
            </a:r>
          </a:p>
        </p:txBody>
      </p:sp>
      <p:sp>
        <p:nvSpPr>
          <p:cNvPr id="3" name="TextBox 2">
            <a:extLst>
              <a:ext uri="{FF2B5EF4-FFF2-40B4-BE49-F238E27FC236}">
                <a16:creationId xmlns:a16="http://schemas.microsoft.com/office/drawing/2014/main" id="{7210701C-B5BF-E67C-D1AD-C415A8452D44}"/>
              </a:ext>
            </a:extLst>
          </p:cNvPr>
          <p:cNvSpPr txBox="1"/>
          <p:nvPr/>
        </p:nvSpPr>
        <p:spPr>
          <a:xfrm>
            <a:off x="5497607" y="1217381"/>
            <a:ext cx="6210300" cy="4697696"/>
          </a:xfrm>
          <a:prstGeom prst="rect">
            <a:avLst/>
          </a:prstGeom>
          <a:noFill/>
        </p:spPr>
        <p:txBody>
          <a:bodyPr wrap="square">
            <a:spAutoFit/>
          </a:bodyPr>
          <a:lstStyle/>
          <a:p>
            <a:pPr marL="342900" indent="-342900">
              <a:buFont typeface="Arial" panose="020B0604020202020204" pitchFamily="34" charset="0"/>
              <a:buChar char="•"/>
            </a:pPr>
            <a:r>
              <a:rPr lang="en-IN" sz="2000" dirty="0">
                <a:ln w="0">
                  <a:solidFill>
                    <a:srgbClr val="0070C0"/>
                  </a:solidFill>
                </a:ln>
              </a:rPr>
              <a:t>Use machine learning Classification Model </a:t>
            </a:r>
            <a:r>
              <a:rPr lang="en-IN" sz="2000" dirty="0" err="1">
                <a:ln w="0">
                  <a:solidFill>
                    <a:srgbClr val="0070C0"/>
                  </a:solidFill>
                </a:ln>
              </a:rPr>
              <a:t>XGBoost</a:t>
            </a:r>
            <a:r>
              <a:rPr lang="en-IN" sz="2000" dirty="0">
                <a:ln w="0">
                  <a:solidFill>
                    <a:srgbClr val="0070C0"/>
                  </a:solidFill>
                </a:ln>
              </a:rPr>
              <a:t> (Extreme Gradient Boost) to classify and predict the “Resolution” in test dataset.</a:t>
            </a:r>
          </a:p>
          <a:p>
            <a:pPr marL="342900" indent="-342900">
              <a:buFont typeface="Arial" panose="020B0604020202020204" pitchFamily="34" charset="0"/>
              <a:buChar char="•"/>
            </a:pPr>
            <a:endParaRPr lang="en-IN" sz="2000" dirty="0">
              <a:ln w="0">
                <a:solidFill>
                  <a:srgbClr val="0070C0"/>
                </a:solidFill>
              </a:ln>
            </a:endParaRPr>
          </a:p>
          <a:p>
            <a:pPr marL="342900" lvl="0" indent="-342900">
              <a:lnSpc>
                <a:spcPct val="107000"/>
              </a:lnSpc>
              <a:buFont typeface="Arial" panose="020B0604020202020204" pitchFamily="34" charset="0"/>
              <a:buChar char="•"/>
            </a:pPr>
            <a:r>
              <a:rPr lang="en-IN" sz="2000" dirty="0" err="1">
                <a:ln w="0">
                  <a:solidFill>
                    <a:srgbClr val="0070C0"/>
                  </a:solidFill>
                </a:ln>
              </a:rPr>
              <a:t>Self.model</a:t>
            </a:r>
            <a:r>
              <a:rPr lang="en-IN" sz="2000" dirty="0">
                <a:ln w="0">
                  <a:solidFill>
                    <a:srgbClr val="0070C0"/>
                  </a:solidFill>
                </a:ln>
              </a:rPr>
              <a:t> variable is to store the initialized </a:t>
            </a:r>
            <a:r>
              <a:rPr lang="en-IN" sz="2000" dirty="0" err="1">
                <a:ln w="0">
                  <a:solidFill>
                    <a:srgbClr val="0070C0"/>
                  </a:solidFill>
                </a:ln>
              </a:rPr>
              <a:t>XGBClassifier</a:t>
            </a:r>
            <a:r>
              <a:rPr lang="en-IN" sz="2000" dirty="0">
                <a:ln w="0">
                  <a:solidFill>
                    <a:srgbClr val="0070C0"/>
                  </a:solidFill>
                </a:ln>
              </a:rPr>
              <a:t> model instance. Storing the model as </a:t>
            </a:r>
            <a:r>
              <a:rPr lang="en-IN" sz="2000" dirty="0" err="1">
                <a:ln w="0">
                  <a:solidFill>
                    <a:srgbClr val="0070C0"/>
                  </a:solidFill>
                </a:ln>
              </a:rPr>
              <a:t>self.model</a:t>
            </a:r>
            <a:r>
              <a:rPr lang="en-IN" sz="2000" dirty="0">
                <a:ln w="0">
                  <a:solidFill>
                    <a:srgbClr val="0070C0"/>
                  </a:solidFill>
                </a:ln>
              </a:rPr>
              <a:t> attribute  allows easy access to the model within the class methods and facilitates training and prediction tasks.</a:t>
            </a:r>
          </a:p>
          <a:p>
            <a:pPr marL="342900" lvl="0" indent="-342900">
              <a:lnSpc>
                <a:spcPct val="107000"/>
              </a:lnSpc>
              <a:buFont typeface="Arial" panose="020B0604020202020204" pitchFamily="34" charset="0"/>
              <a:buChar char="•"/>
            </a:pPr>
            <a:endParaRPr lang="en-IN" sz="2000" dirty="0">
              <a:ln w="0">
                <a:solidFill>
                  <a:srgbClr val="0070C0"/>
                </a:solidFill>
              </a:ln>
            </a:endParaRPr>
          </a:p>
          <a:p>
            <a:pPr marL="342900" lvl="0" indent="-342900">
              <a:lnSpc>
                <a:spcPct val="107000"/>
              </a:lnSpc>
              <a:spcAft>
                <a:spcPts val="800"/>
              </a:spcAft>
              <a:buFont typeface="Arial" panose="020B0604020202020204" pitchFamily="34" charset="0"/>
              <a:buChar char="•"/>
            </a:pPr>
            <a:r>
              <a:rPr lang="en-IN" sz="2000" dirty="0">
                <a:ln w="0">
                  <a:solidFill>
                    <a:srgbClr val="0070C0"/>
                  </a:solidFill>
                </a:ln>
              </a:rPr>
              <a:t>Once the model is initialized, training on training data, evaluating its performance and making predictions on new data is achieved. </a:t>
            </a:r>
          </a:p>
          <a:p>
            <a:pPr marL="342900" indent="-342900">
              <a:buFont typeface="Arial" panose="020B0604020202020204" pitchFamily="34" charset="0"/>
              <a:buChar char="•"/>
            </a:pPr>
            <a:endParaRPr lang="en-IN" sz="2000" dirty="0">
              <a:ln w="0">
                <a:solidFill>
                  <a:srgbClr val="0070C0"/>
                </a:solidFill>
              </a:ln>
            </a:endParaRPr>
          </a:p>
        </p:txBody>
      </p:sp>
      <p:pic>
        <p:nvPicPr>
          <p:cNvPr id="2" name="Picture 1">
            <a:extLst>
              <a:ext uri="{FF2B5EF4-FFF2-40B4-BE49-F238E27FC236}">
                <a16:creationId xmlns:a16="http://schemas.microsoft.com/office/drawing/2014/main" id="{BE2C17EF-5C0B-DF03-7DBB-AEB1EF89FB5E}"/>
              </a:ext>
            </a:extLst>
          </p:cNvPr>
          <p:cNvPicPr>
            <a:picLocks noChangeAspect="1"/>
          </p:cNvPicPr>
          <p:nvPr/>
        </p:nvPicPr>
        <p:blipFill>
          <a:blip r:embed="rId2"/>
          <a:stretch>
            <a:fillRect/>
          </a:stretch>
        </p:blipFill>
        <p:spPr>
          <a:xfrm>
            <a:off x="790574" y="845503"/>
            <a:ext cx="4276725" cy="5441453"/>
          </a:xfrm>
          <a:prstGeom prst="rect">
            <a:avLst/>
          </a:prstGeom>
          <a:ln>
            <a:solidFill>
              <a:schemeClr val="accent1"/>
            </a:solidFill>
          </a:ln>
        </p:spPr>
      </p:pic>
    </p:spTree>
    <p:extLst>
      <p:ext uri="{BB962C8B-B14F-4D97-AF65-F5344CB8AC3E}">
        <p14:creationId xmlns:p14="http://schemas.microsoft.com/office/powerpoint/2010/main" val="2667604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a:solidFill>
                  <a:schemeClr val="bg1"/>
                </a:solidFill>
                <a:latin typeface="Georgia" panose="02040502050405020303" pitchFamily="18" charset="0"/>
                <a:ea typeface="Geneva"/>
              </a:rPr>
              <a:t>Evaluation &amp; Metrics</a:t>
            </a:r>
            <a:endParaRPr lang="en-US" sz="3200" dirty="0">
              <a:solidFill>
                <a:schemeClr val="bg1"/>
              </a:solidFill>
              <a:latin typeface="Georgia" panose="02040502050405020303" pitchFamily="18" charset="0"/>
              <a:ea typeface="Geneva"/>
            </a:endParaRPr>
          </a:p>
        </p:txBody>
      </p:sp>
      <p:sp>
        <p:nvSpPr>
          <p:cNvPr id="4" name="TextBox 3">
            <a:extLst>
              <a:ext uri="{FF2B5EF4-FFF2-40B4-BE49-F238E27FC236}">
                <a16:creationId xmlns:a16="http://schemas.microsoft.com/office/drawing/2014/main" id="{EAEEEA64-5C60-57A1-F268-AE9B9CD83B46}"/>
              </a:ext>
            </a:extLst>
          </p:cNvPr>
          <p:cNvSpPr txBox="1"/>
          <p:nvPr/>
        </p:nvSpPr>
        <p:spPr>
          <a:xfrm>
            <a:off x="288758" y="888931"/>
            <a:ext cx="6776185" cy="5355312"/>
          </a:xfrm>
          <a:prstGeom prst="rect">
            <a:avLst/>
          </a:prstGeom>
          <a:noFill/>
        </p:spPr>
        <p:txBody>
          <a:bodyPr wrap="square">
            <a:spAutoFit/>
          </a:bodyPr>
          <a:lstStyle/>
          <a:p>
            <a:pPr marL="457200" indent="-457200">
              <a:buFont typeface="+mj-lt"/>
              <a:buAutoNum type="arabicPeriod"/>
            </a:pPr>
            <a:r>
              <a:rPr lang="en-IN" b="1" dirty="0">
                <a:ln w="0">
                  <a:solidFill>
                    <a:srgbClr val="0070C0"/>
                  </a:solidFill>
                </a:ln>
              </a:rPr>
              <a:t>Accuracy</a:t>
            </a:r>
            <a:r>
              <a:rPr lang="en-IN" dirty="0">
                <a:ln w="0">
                  <a:solidFill>
                    <a:srgbClr val="0070C0"/>
                  </a:solidFill>
                </a:ln>
              </a:rPr>
              <a:t> of 78% for predicting Resolution of production defects in test dataset is achieved with the implemented AI model. </a:t>
            </a:r>
          </a:p>
          <a:p>
            <a:pPr marL="342900" indent="-342900">
              <a:buFont typeface="+mj-lt"/>
              <a:buAutoNum type="arabicPeriod"/>
            </a:pPr>
            <a:endParaRPr lang="en-IN" dirty="0">
              <a:ln w="0">
                <a:solidFill>
                  <a:srgbClr val="0070C0"/>
                </a:solidFill>
              </a:ln>
            </a:endParaRPr>
          </a:p>
          <a:p>
            <a:pPr marL="457200" indent="-457200">
              <a:buFont typeface="+mj-lt"/>
              <a:buAutoNum type="arabicPeriod"/>
            </a:pPr>
            <a:r>
              <a:rPr lang="en-IN" b="1" dirty="0">
                <a:ln w="0">
                  <a:solidFill>
                    <a:srgbClr val="0070C0"/>
                  </a:solidFill>
                </a:ln>
              </a:rPr>
              <a:t>Precision</a:t>
            </a:r>
            <a:r>
              <a:rPr lang="en-IN" dirty="0">
                <a:ln w="0">
                  <a:solidFill>
                    <a:srgbClr val="0070C0"/>
                  </a:solidFill>
                </a:ln>
              </a:rPr>
              <a:t> – It is a measure of the correctness of positive predictions. The precision values range from 0.50 to 1.00, with an average weighted precision of 0.79. </a:t>
            </a:r>
          </a:p>
          <a:p>
            <a:pPr marL="342900" indent="-342900">
              <a:buFont typeface="+mj-lt"/>
              <a:buAutoNum type="arabicPeriod"/>
            </a:pPr>
            <a:endParaRPr lang="en-IN" dirty="0">
              <a:ln w="0">
                <a:solidFill>
                  <a:srgbClr val="0070C0"/>
                </a:solidFill>
              </a:ln>
            </a:endParaRPr>
          </a:p>
          <a:p>
            <a:pPr marL="457200" indent="-457200">
              <a:buFont typeface="+mj-lt"/>
              <a:buAutoNum type="arabicPeriod"/>
            </a:pPr>
            <a:r>
              <a:rPr lang="en-IN" b="1" dirty="0">
                <a:ln w="0">
                  <a:solidFill>
                    <a:srgbClr val="0070C0"/>
                  </a:solidFill>
                </a:ln>
              </a:rPr>
              <a:t>Recall</a:t>
            </a:r>
            <a:r>
              <a:rPr lang="en-IN" dirty="0">
                <a:ln w="0">
                  <a:solidFill>
                    <a:srgbClr val="0070C0"/>
                  </a:solidFill>
                </a:ln>
              </a:rPr>
              <a:t> – Also known as Sensitivity or True Positive Rate, it is a measure of the model’s ability to correctly identify all positive instances. Recall values range from 0.44 to 1.00, with an average weighted recall of 0.78. </a:t>
            </a:r>
          </a:p>
          <a:p>
            <a:pPr marL="342900" indent="-342900">
              <a:buFont typeface="+mj-lt"/>
              <a:buAutoNum type="arabicPeriod"/>
            </a:pPr>
            <a:endParaRPr lang="en-IN" dirty="0">
              <a:ln w="0">
                <a:solidFill>
                  <a:srgbClr val="0070C0"/>
                </a:solidFill>
              </a:ln>
            </a:endParaRPr>
          </a:p>
          <a:p>
            <a:pPr marL="457200" indent="-457200">
              <a:buFont typeface="+mj-lt"/>
              <a:buAutoNum type="arabicPeriod"/>
            </a:pPr>
            <a:r>
              <a:rPr lang="en-IN" b="1" dirty="0">
                <a:ln w="0">
                  <a:solidFill>
                    <a:srgbClr val="0070C0"/>
                  </a:solidFill>
                </a:ln>
              </a:rPr>
              <a:t>F1-Score</a:t>
            </a:r>
            <a:r>
              <a:rPr lang="en-IN" dirty="0">
                <a:ln w="0">
                  <a:solidFill>
                    <a:srgbClr val="0070C0"/>
                  </a:solidFill>
                </a:ln>
              </a:rPr>
              <a:t> – It is the harmonic mean of precision and recall, providing a balance between the two metrics. F1-score values range from 0.52 to 1.00, with an average weighted f1-score of 0.77.</a:t>
            </a:r>
          </a:p>
          <a:p>
            <a:pPr marL="342900" indent="-342900">
              <a:buFont typeface="+mj-lt"/>
              <a:buAutoNum type="arabicPeriod"/>
            </a:pPr>
            <a:endParaRPr lang="en-IN" dirty="0">
              <a:ln w="0">
                <a:solidFill>
                  <a:srgbClr val="0070C0"/>
                </a:solidFill>
              </a:ln>
            </a:endParaRPr>
          </a:p>
          <a:p>
            <a:pPr marL="457200" indent="-457200">
              <a:buFont typeface="+mj-lt"/>
              <a:buAutoNum type="arabicPeriod"/>
            </a:pPr>
            <a:r>
              <a:rPr lang="en-IN" b="1" dirty="0">
                <a:ln w="0">
                  <a:solidFill>
                    <a:srgbClr val="0070C0"/>
                  </a:solidFill>
                </a:ln>
              </a:rPr>
              <a:t>Support</a:t>
            </a:r>
            <a:r>
              <a:rPr lang="en-IN" dirty="0">
                <a:ln w="0">
                  <a:solidFill>
                    <a:srgbClr val="0070C0"/>
                  </a:solidFill>
                </a:ln>
              </a:rPr>
              <a:t> – It indicates the number of actual occurrences of each class in the test set. </a:t>
            </a:r>
          </a:p>
        </p:txBody>
      </p:sp>
      <p:pic>
        <p:nvPicPr>
          <p:cNvPr id="2" name="Picture 1">
            <a:extLst>
              <a:ext uri="{FF2B5EF4-FFF2-40B4-BE49-F238E27FC236}">
                <a16:creationId xmlns:a16="http://schemas.microsoft.com/office/drawing/2014/main" id="{EC52F25F-F88C-C947-BC16-1F90C6EA7815}"/>
              </a:ext>
            </a:extLst>
          </p:cNvPr>
          <p:cNvPicPr>
            <a:picLocks noChangeAspect="1"/>
          </p:cNvPicPr>
          <p:nvPr/>
        </p:nvPicPr>
        <p:blipFill>
          <a:blip r:embed="rId2"/>
          <a:stretch>
            <a:fillRect/>
          </a:stretch>
        </p:blipFill>
        <p:spPr>
          <a:xfrm>
            <a:off x="7034005" y="1831563"/>
            <a:ext cx="4869237" cy="2798188"/>
          </a:xfrm>
          <a:prstGeom prst="rect">
            <a:avLst/>
          </a:prstGeom>
        </p:spPr>
      </p:pic>
    </p:spTree>
    <p:extLst>
      <p:ext uri="{BB962C8B-B14F-4D97-AF65-F5344CB8AC3E}">
        <p14:creationId xmlns:p14="http://schemas.microsoft.com/office/powerpoint/2010/main" val="49865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Conclusions &amp; Recommendations</a:t>
            </a:r>
          </a:p>
        </p:txBody>
      </p:sp>
      <p:sp>
        <p:nvSpPr>
          <p:cNvPr id="4" name="TextBox 3">
            <a:extLst>
              <a:ext uri="{FF2B5EF4-FFF2-40B4-BE49-F238E27FC236}">
                <a16:creationId xmlns:a16="http://schemas.microsoft.com/office/drawing/2014/main" id="{D39610F3-7F21-4EE0-902F-EFFC9B484D4F}"/>
              </a:ext>
            </a:extLst>
          </p:cNvPr>
          <p:cNvSpPr txBox="1"/>
          <p:nvPr/>
        </p:nvSpPr>
        <p:spPr>
          <a:xfrm>
            <a:off x="709915" y="674400"/>
            <a:ext cx="10550657" cy="5509200"/>
          </a:xfrm>
          <a:prstGeom prst="rect">
            <a:avLst/>
          </a:prstGeom>
          <a:noFill/>
        </p:spPr>
        <p:txBody>
          <a:bodyPr wrap="square">
            <a:spAutoFit/>
          </a:bodyPr>
          <a:lstStyle/>
          <a:p>
            <a:endParaRPr lang="en-IN" dirty="0">
              <a:ln w="0">
                <a:solidFill>
                  <a:srgbClr val="0070C0"/>
                </a:solidFill>
              </a:ln>
            </a:endParaRPr>
          </a:p>
          <a:p>
            <a:pPr marL="342900" indent="-342900">
              <a:buFont typeface="+mj-lt"/>
              <a:buAutoNum type="arabicPeriod"/>
            </a:pPr>
            <a:r>
              <a:rPr lang="en-IN" dirty="0">
                <a:ln w="0">
                  <a:solidFill>
                    <a:srgbClr val="0070C0"/>
                  </a:solidFill>
                </a:ln>
              </a:rPr>
              <a:t>With the current limitations on dataset and company policy restrictions, accuracy, precision, recall and f1-score values are reasonable. The POC is done to showcase that artificial intelligence is a promising solution to predict RCA of production defects. </a:t>
            </a:r>
          </a:p>
          <a:p>
            <a:pPr marL="342900" indent="-342900">
              <a:buFont typeface="+mj-lt"/>
              <a:buAutoNum type="arabicPeriod"/>
            </a:pPr>
            <a:r>
              <a:rPr lang="en-IN" dirty="0">
                <a:ln w="0">
                  <a:solidFill>
                    <a:srgbClr val="0070C0"/>
                  </a:solidFill>
                </a:ln>
              </a:rPr>
              <a:t>With consistent and extensive dataset, and proper database and codebase integration, Generative AI models can be implemented for higher accuracy and prediction of defects based on the customer data. </a:t>
            </a:r>
          </a:p>
          <a:p>
            <a:pPr marL="342900" indent="-342900">
              <a:buFont typeface="+mj-lt"/>
              <a:buAutoNum type="arabicPeriod"/>
            </a:pPr>
            <a:endParaRPr lang="en-IN" dirty="0">
              <a:ln w="0">
                <a:solidFill>
                  <a:srgbClr val="0070C0"/>
                </a:solidFill>
              </a:ln>
            </a:endParaRPr>
          </a:p>
          <a:p>
            <a:r>
              <a:rPr lang="en-IN" b="1" dirty="0">
                <a:ln w="0">
                  <a:solidFill>
                    <a:srgbClr val="0070C0"/>
                  </a:solidFill>
                </a:ln>
              </a:rPr>
              <a:t>Future Scope: </a:t>
            </a:r>
          </a:p>
          <a:p>
            <a:endParaRPr lang="en-IN" sz="1000" b="1" dirty="0">
              <a:ln w="0">
                <a:solidFill>
                  <a:srgbClr val="0070C0"/>
                </a:solidFill>
              </a:ln>
            </a:endParaRPr>
          </a:p>
          <a:p>
            <a:r>
              <a:rPr lang="en-IN" b="1" dirty="0">
                <a:ln w="0">
                  <a:solidFill>
                    <a:srgbClr val="0070C0"/>
                  </a:solidFill>
                </a:ln>
              </a:rPr>
              <a:t>Deployment: </a:t>
            </a:r>
          </a:p>
          <a:p>
            <a:pPr marL="342900" indent="-342900">
              <a:buFont typeface="+mj-lt"/>
              <a:buAutoNum type="arabicPeriod"/>
            </a:pPr>
            <a:r>
              <a:rPr lang="en-IN" dirty="0">
                <a:ln w="0">
                  <a:solidFill>
                    <a:srgbClr val="0070C0"/>
                  </a:solidFill>
                </a:ln>
              </a:rPr>
              <a:t>Train prod-support team to maintain Rally defects consistently. The business requirement is to create a simple automated RCA approach that will be used for problem avoidance in future [2]. </a:t>
            </a:r>
          </a:p>
          <a:p>
            <a:pPr marL="342900" indent="-342900">
              <a:buFont typeface="+mj-lt"/>
              <a:buAutoNum type="arabicPeriod"/>
            </a:pPr>
            <a:r>
              <a:rPr lang="en-IN" dirty="0">
                <a:ln w="0">
                  <a:solidFill>
                    <a:srgbClr val="0070C0"/>
                  </a:solidFill>
                </a:ln>
              </a:rPr>
              <a:t>Once extensive dataset is available, enhance the current model to implement Gen AI to predict RCA. </a:t>
            </a:r>
          </a:p>
          <a:p>
            <a:pPr marL="342900" indent="-342900">
              <a:buFont typeface="+mj-lt"/>
              <a:buAutoNum type="arabicPeriod"/>
            </a:pPr>
            <a:r>
              <a:rPr lang="en-IN" dirty="0">
                <a:ln w="0">
                  <a:solidFill>
                    <a:srgbClr val="0070C0"/>
                  </a:solidFill>
                </a:ln>
              </a:rPr>
              <a:t>Demo the model to team &amp; MLRB (Machine Learning Review Board) and get their approval. </a:t>
            </a:r>
          </a:p>
          <a:p>
            <a:pPr marL="342900" indent="-342900">
              <a:buFont typeface="+mj-lt"/>
              <a:buAutoNum type="arabicPeriod"/>
            </a:pPr>
            <a:r>
              <a:rPr lang="en-IN" dirty="0">
                <a:ln w="0">
                  <a:solidFill>
                    <a:srgbClr val="0070C0"/>
                  </a:solidFill>
                </a:ln>
              </a:rPr>
              <a:t>Upon getting the approval, deploy the model to Rally production defects. </a:t>
            </a:r>
          </a:p>
          <a:p>
            <a:endParaRPr lang="en-IN" dirty="0">
              <a:ln w="0">
                <a:solidFill>
                  <a:srgbClr val="0070C0"/>
                </a:solidFill>
              </a:ln>
            </a:endParaRPr>
          </a:p>
          <a:p>
            <a:r>
              <a:rPr lang="en-IN" b="1" dirty="0">
                <a:ln w="0">
                  <a:solidFill>
                    <a:srgbClr val="0070C0"/>
                  </a:solidFill>
                </a:ln>
              </a:rPr>
              <a:t>Feedback Loop: </a:t>
            </a:r>
          </a:p>
          <a:p>
            <a:r>
              <a:rPr lang="en-IN" dirty="0">
                <a:ln w="0">
                  <a:solidFill>
                    <a:srgbClr val="0070C0"/>
                  </a:solidFill>
                </a:ln>
              </a:rPr>
              <a:t>1. Incorporate feedback from users and domain experts to continuously improve the model's accuracy and effectiveness. </a:t>
            </a:r>
          </a:p>
          <a:p>
            <a:pPr marL="342900" indent="-342900">
              <a:buFont typeface="+mj-lt"/>
              <a:buAutoNum type="arabicPeriod"/>
            </a:pPr>
            <a:endParaRPr lang="en-IN" dirty="0">
              <a:ln w="0">
                <a:solidFill>
                  <a:srgbClr val="0070C0"/>
                </a:solidFill>
              </a:ln>
            </a:endParaRPr>
          </a:p>
        </p:txBody>
      </p:sp>
    </p:spTree>
    <p:extLst>
      <p:ext uri="{BB962C8B-B14F-4D97-AF65-F5344CB8AC3E}">
        <p14:creationId xmlns:p14="http://schemas.microsoft.com/office/powerpoint/2010/main" val="54081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Benefits of Automation</a:t>
            </a:r>
          </a:p>
        </p:txBody>
      </p:sp>
      <p:sp>
        <p:nvSpPr>
          <p:cNvPr id="4" name="TextBox 3">
            <a:extLst>
              <a:ext uri="{FF2B5EF4-FFF2-40B4-BE49-F238E27FC236}">
                <a16:creationId xmlns:a16="http://schemas.microsoft.com/office/drawing/2014/main" id="{D39610F3-7F21-4EE0-902F-EFFC9B484D4F}"/>
              </a:ext>
            </a:extLst>
          </p:cNvPr>
          <p:cNvSpPr txBox="1"/>
          <p:nvPr/>
        </p:nvSpPr>
        <p:spPr>
          <a:xfrm>
            <a:off x="777664" y="970235"/>
            <a:ext cx="10550657" cy="4524315"/>
          </a:xfrm>
          <a:prstGeom prst="rect">
            <a:avLst/>
          </a:prstGeom>
          <a:noFill/>
        </p:spPr>
        <p:txBody>
          <a:bodyPr wrap="square">
            <a:spAutoFit/>
          </a:bodyPr>
          <a:lstStyle/>
          <a:p>
            <a:endParaRPr lang="en-IN" dirty="0">
              <a:ln w="0">
                <a:solidFill>
                  <a:srgbClr val="0070C0"/>
                </a:solidFill>
              </a:ln>
            </a:endParaRPr>
          </a:p>
          <a:p>
            <a:pPr marL="342900" indent="-342900">
              <a:buFont typeface="+mj-lt"/>
              <a:buAutoNum type="arabicPeriod"/>
            </a:pPr>
            <a:r>
              <a:rPr lang="en-IN" dirty="0">
                <a:ln w="0">
                  <a:solidFill>
                    <a:srgbClr val="0070C0"/>
                  </a:solidFill>
                </a:ln>
              </a:rPr>
              <a:t>Speed, Efficiency &amp; Scalability: AI model can analyse large volumes of data quickly, accelerating the RCA process and reducing manual effort.</a:t>
            </a:r>
          </a:p>
          <a:p>
            <a:pPr marL="342900" indent="-342900">
              <a:buFont typeface="+mj-lt"/>
              <a:buAutoNum type="arabicPeriod"/>
            </a:pPr>
            <a:endParaRPr lang="en-IN" dirty="0">
              <a:ln w="0">
                <a:solidFill>
                  <a:srgbClr val="0070C0"/>
                </a:solidFill>
              </a:ln>
            </a:endParaRPr>
          </a:p>
          <a:p>
            <a:pPr marL="342900" indent="-342900">
              <a:buFont typeface="+mj-lt"/>
              <a:buAutoNum type="arabicPeriod"/>
            </a:pPr>
            <a:r>
              <a:rPr lang="en-IN" dirty="0">
                <a:ln w="0">
                  <a:solidFill>
                    <a:srgbClr val="0070C0"/>
                  </a:solidFill>
                </a:ln>
              </a:rPr>
              <a:t>Accuracy: The AI algorithm can detect patterns and correlations in complex data sets more accurately than humans, leading to more precise identification of root causes.</a:t>
            </a:r>
          </a:p>
          <a:p>
            <a:pPr marL="342900" indent="-342900">
              <a:buFont typeface="+mj-lt"/>
              <a:buAutoNum type="arabicPeriod"/>
            </a:pPr>
            <a:endParaRPr lang="en-IN" dirty="0">
              <a:ln w="0">
                <a:solidFill>
                  <a:srgbClr val="0070C0"/>
                </a:solidFill>
              </a:ln>
            </a:endParaRPr>
          </a:p>
          <a:p>
            <a:pPr marL="342900" indent="-342900">
              <a:buFont typeface="+mj-lt"/>
              <a:buAutoNum type="arabicPeriod"/>
            </a:pPr>
            <a:r>
              <a:rPr lang="en-IN" dirty="0">
                <a:ln w="0">
                  <a:solidFill>
                    <a:srgbClr val="0070C0"/>
                  </a:solidFill>
                </a:ln>
              </a:rPr>
              <a:t>Predictive Insights: The model can uncover hidden relationships between variables, helping predict potential defects before they occur, and thus enable proactive defect prevention.</a:t>
            </a:r>
          </a:p>
          <a:p>
            <a:pPr marL="342900" indent="-342900">
              <a:buFont typeface="+mj-lt"/>
              <a:buAutoNum type="arabicPeriod"/>
            </a:pPr>
            <a:endParaRPr lang="en-IN" dirty="0">
              <a:ln w="0">
                <a:solidFill>
                  <a:srgbClr val="0070C0"/>
                </a:solidFill>
              </a:ln>
            </a:endParaRPr>
          </a:p>
          <a:p>
            <a:pPr marL="342900" indent="-342900">
              <a:buFont typeface="+mj-lt"/>
              <a:buAutoNum type="arabicPeriod"/>
            </a:pPr>
            <a:r>
              <a:rPr lang="en-IN" dirty="0">
                <a:ln w="0">
                  <a:solidFill>
                    <a:srgbClr val="0070C0"/>
                  </a:solidFill>
                </a:ln>
              </a:rPr>
              <a:t>Continuous Improvement: By automating RCA, team can continuously learn from past defects and refine our processes to enhance overall software quality over time.</a:t>
            </a:r>
          </a:p>
          <a:p>
            <a:pPr marL="342900" indent="-342900">
              <a:buFont typeface="+mj-lt"/>
              <a:buAutoNum type="arabicPeriod"/>
            </a:pPr>
            <a:endParaRPr lang="en-IN" dirty="0">
              <a:ln w="0">
                <a:solidFill>
                  <a:srgbClr val="0070C0"/>
                </a:solidFill>
              </a:ln>
            </a:endParaRPr>
          </a:p>
          <a:p>
            <a:pPr marL="342900" indent="-342900">
              <a:buFont typeface="+mj-lt"/>
              <a:buAutoNum type="arabicPeriod"/>
            </a:pPr>
            <a:r>
              <a:rPr lang="en-IN" dirty="0">
                <a:ln w="0">
                  <a:solidFill>
                    <a:srgbClr val="0070C0"/>
                  </a:solidFill>
                </a:ln>
              </a:rPr>
              <a:t>Resource Optimization: Automated RCA frees up human resources from repetitive tasks, allowing us to focus on more strategic activities like implementing preventive measures and improving overall development practices.</a:t>
            </a:r>
          </a:p>
        </p:txBody>
      </p:sp>
    </p:spTree>
    <p:extLst>
      <p:ext uri="{BB962C8B-B14F-4D97-AF65-F5344CB8AC3E}">
        <p14:creationId xmlns:p14="http://schemas.microsoft.com/office/powerpoint/2010/main" val="415955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Disadvantages of Automation</a:t>
            </a:r>
          </a:p>
        </p:txBody>
      </p:sp>
      <p:sp>
        <p:nvSpPr>
          <p:cNvPr id="4" name="TextBox 3">
            <a:extLst>
              <a:ext uri="{FF2B5EF4-FFF2-40B4-BE49-F238E27FC236}">
                <a16:creationId xmlns:a16="http://schemas.microsoft.com/office/drawing/2014/main" id="{D39610F3-7F21-4EE0-902F-EFFC9B484D4F}"/>
              </a:ext>
            </a:extLst>
          </p:cNvPr>
          <p:cNvSpPr txBox="1"/>
          <p:nvPr/>
        </p:nvSpPr>
        <p:spPr>
          <a:xfrm>
            <a:off x="777664" y="1270833"/>
            <a:ext cx="10550657" cy="2639505"/>
          </a:xfrm>
          <a:prstGeom prst="rect">
            <a:avLst/>
          </a:prstGeom>
          <a:noFill/>
        </p:spPr>
        <p:txBody>
          <a:bodyPr wrap="square">
            <a:spAutoFit/>
          </a:bodyPr>
          <a:lstStyle/>
          <a:p>
            <a:pPr marL="342900" indent="-342900">
              <a:lnSpc>
                <a:spcPct val="150000"/>
              </a:lnSpc>
              <a:buFont typeface="+mj-lt"/>
              <a:buAutoNum type="arabicPeriod"/>
            </a:pPr>
            <a:r>
              <a:rPr lang="en-IN" sz="1600" dirty="0">
                <a:ln w="0">
                  <a:solidFill>
                    <a:srgbClr val="0070C0"/>
                  </a:solidFill>
                </a:ln>
              </a:rPr>
              <a:t>Data Quality</a:t>
            </a:r>
            <a:endParaRPr lang="en-IN" sz="800" dirty="0">
              <a:ln w="0">
                <a:solidFill>
                  <a:srgbClr val="0070C0"/>
                </a:solidFill>
              </a:ln>
            </a:endParaRPr>
          </a:p>
          <a:p>
            <a:pPr marL="342900" indent="-342900">
              <a:lnSpc>
                <a:spcPct val="150000"/>
              </a:lnSpc>
              <a:buFont typeface="+mj-lt"/>
              <a:buAutoNum type="arabicPeriod"/>
            </a:pPr>
            <a:r>
              <a:rPr lang="en-IN" sz="1600" dirty="0">
                <a:ln w="0">
                  <a:solidFill>
                    <a:srgbClr val="0070C0"/>
                  </a:solidFill>
                </a:ln>
              </a:rPr>
              <a:t>Lack of Contextual Understanding</a:t>
            </a:r>
            <a:endParaRPr lang="en-IN" sz="800" dirty="0">
              <a:ln w="0">
                <a:solidFill>
                  <a:srgbClr val="0070C0"/>
                </a:solidFill>
              </a:ln>
            </a:endParaRPr>
          </a:p>
          <a:p>
            <a:pPr marL="342900" indent="-342900">
              <a:lnSpc>
                <a:spcPct val="150000"/>
              </a:lnSpc>
              <a:buFont typeface="+mj-lt"/>
              <a:buAutoNum type="arabicPeriod"/>
            </a:pPr>
            <a:r>
              <a:rPr lang="en-IN" sz="1600" dirty="0">
                <a:ln w="0">
                  <a:solidFill>
                    <a:srgbClr val="0070C0"/>
                  </a:solidFill>
                </a:ln>
              </a:rPr>
              <a:t>Limited Explanation of Findings</a:t>
            </a:r>
            <a:endParaRPr lang="en-IN" sz="800" dirty="0">
              <a:ln w="0">
                <a:solidFill>
                  <a:srgbClr val="0070C0"/>
                </a:solidFill>
              </a:ln>
            </a:endParaRPr>
          </a:p>
          <a:p>
            <a:pPr marL="342900" indent="-342900">
              <a:lnSpc>
                <a:spcPct val="150000"/>
              </a:lnSpc>
              <a:buFont typeface="+mj-lt"/>
              <a:buAutoNum type="arabicPeriod"/>
            </a:pPr>
            <a:r>
              <a:rPr lang="en-IN" sz="1600" dirty="0">
                <a:ln w="0">
                  <a:solidFill>
                    <a:srgbClr val="0070C0"/>
                  </a:solidFill>
                </a:ln>
              </a:rPr>
              <a:t>False Positives and Negatives</a:t>
            </a:r>
            <a:endParaRPr lang="en-IN" sz="800" dirty="0">
              <a:ln w="0">
                <a:solidFill>
                  <a:srgbClr val="0070C0"/>
                </a:solidFill>
              </a:ln>
            </a:endParaRPr>
          </a:p>
          <a:p>
            <a:pPr marL="342900" indent="-342900">
              <a:lnSpc>
                <a:spcPct val="150000"/>
              </a:lnSpc>
              <a:buFont typeface="+mj-lt"/>
              <a:buAutoNum type="arabicPeriod"/>
            </a:pPr>
            <a:r>
              <a:rPr lang="en-IN" sz="1600" dirty="0">
                <a:ln w="0">
                  <a:solidFill>
                    <a:srgbClr val="0070C0"/>
                  </a:solidFill>
                </a:ln>
              </a:rPr>
              <a:t>Maintenance and Updates</a:t>
            </a:r>
          </a:p>
          <a:p>
            <a:pPr marL="342900" indent="-342900">
              <a:lnSpc>
                <a:spcPct val="150000"/>
              </a:lnSpc>
              <a:buFont typeface="+mj-lt"/>
              <a:buAutoNum type="arabicPeriod"/>
            </a:pPr>
            <a:r>
              <a:rPr lang="en-IN" sz="1600" dirty="0">
                <a:ln w="0">
                  <a:solidFill>
                    <a:srgbClr val="0070C0"/>
                  </a:solidFill>
                </a:ln>
              </a:rPr>
              <a:t>Ethical and Bias Concerns</a:t>
            </a:r>
            <a:endParaRPr lang="en-IN" sz="800" dirty="0">
              <a:ln w="0">
                <a:solidFill>
                  <a:srgbClr val="0070C0"/>
                </a:solidFill>
              </a:ln>
            </a:endParaRPr>
          </a:p>
          <a:p>
            <a:pPr marL="342900" indent="-342900">
              <a:lnSpc>
                <a:spcPct val="150000"/>
              </a:lnSpc>
              <a:buFont typeface="+mj-lt"/>
              <a:buAutoNum type="arabicPeriod"/>
            </a:pPr>
            <a:r>
              <a:rPr lang="en-IN" sz="1600" dirty="0">
                <a:ln w="0">
                  <a:solidFill>
                    <a:srgbClr val="0070C0"/>
                  </a:solidFill>
                </a:ln>
              </a:rPr>
              <a:t>Skill Requirements</a:t>
            </a:r>
          </a:p>
        </p:txBody>
      </p:sp>
    </p:spTree>
    <p:extLst>
      <p:ext uri="{BB962C8B-B14F-4D97-AF65-F5344CB8AC3E}">
        <p14:creationId xmlns:p14="http://schemas.microsoft.com/office/powerpoint/2010/main" val="3882110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2649925" y="2975398"/>
            <a:ext cx="6655439"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Thank You</a:t>
            </a:r>
          </a:p>
        </p:txBody>
      </p:sp>
    </p:spTree>
    <p:extLst>
      <p:ext uri="{BB962C8B-B14F-4D97-AF65-F5344CB8AC3E}">
        <p14:creationId xmlns:p14="http://schemas.microsoft.com/office/powerpoint/2010/main" val="220228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35159F59-9685-EF80-061B-2090142B8EE3}"/>
              </a:ext>
            </a:extLst>
          </p:cNvPr>
          <p:cNvSpPr txBox="1"/>
          <p:nvPr/>
        </p:nvSpPr>
        <p:spPr>
          <a:xfrm>
            <a:off x="2348754" y="1157371"/>
            <a:ext cx="7844118" cy="2031325"/>
          </a:xfrm>
          <a:prstGeom prst="rect">
            <a:avLst/>
          </a:prstGeom>
          <a:noFill/>
        </p:spPr>
        <p:txBody>
          <a:bodyPr wrap="square">
            <a:spAutoFit/>
          </a:bodyPr>
          <a:lstStyle/>
          <a:p>
            <a:pPr algn="ctr"/>
            <a:r>
              <a:rPr lang="en-IN" sz="1800" b="1" dirty="0">
                <a:effectLst/>
                <a:latin typeface="TimesNewRomanPS"/>
              </a:rPr>
              <a:t>APPLICATION OF AI TECHNIQUES IN SOFTWARE TEST AUTOMATION </a:t>
            </a:r>
          </a:p>
          <a:p>
            <a:pPr algn="ctr"/>
            <a:endParaRPr lang="en-IN" b="1" dirty="0">
              <a:latin typeface="TimesNewRomanPS"/>
            </a:endParaRPr>
          </a:p>
          <a:p>
            <a:pPr algn="ctr"/>
            <a:endParaRPr lang="en-IN" b="1" dirty="0">
              <a:latin typeface="TimesNewRomanPS"/>
            </a:endParaRPr>
          </a:p>
          <a:p>
            <a:pPr algn="ctr"/>
            <a:endParaRPr lang="en-IN" dirty="0"/>
          </a:p>
          <a:p>
            <a:pPr algn="ctr"/>
            <a:r>
              <a:rPr lang="en-IN" sz="1800" b="1" dirty="0">
                <a:effectLst/>
                <a:latin typeface="TimesNewRomanPS"/>
              </a:rPr>
              <a:t>Pattern Recognition in production defects to identify similar patterns in new data, aiding in the recognition of common root causes </a:t>
            </a:r>
            <a:endParaRPr lang="en-IN" dirty="0"/>
          </a:p>
        </p:txBody>
      </p:sp>
      <p:sp>
        <p:nvSpPr>
          <p:cNvPr id="23" name="TextBox 22">
            <a:extLst>
              <a:ext uri="{FF2B5EF4-FFF2-40B4-BE49-F238E27FC236}">
                <a16:creationId xmlns:a16="http://schemas.microsoft.com/office/drawing/2014/main" id="{286098F0-183B-CFAD-FB46-A430B21D1080}"/>
              </a:ext>
            </a:extLst>
          </p:cNvPr>
          <p:cNvSpPr txBox="1"/>
          <p:nvPr/>
        </p:nvSpPr>
        <p:spPr>
          <a:xfrm>
            <a:off x="8552331" y="5188768"/>
            <a:ext cx="3478304" cy="646331"/>
          </a:xfrm>
          <a:prstGeom prst="rect">
            <a:avLst/>
          </a:prstGeom>
          <a:noFill/>
        </p:spPr>
        <p:txBody>
          <a:bodyPr wrap="square">
            <a:spAutoFit/>
          </a:bodyPr>
          <a:lstStyle/>
          <a:p>
            <a:pPr algn="ctr"/>
            <a:r>
              <a:rPr lang="en-IN" sz="1800" b="1" dirty="0">
                <a:effectLst/>
                <a:latin typeface="TimesNewRomanPS"/>
              </a:rPr>
              <a:t>MALLISWARI RAMA RAJU </a:t>
            </a:r>
            <a:endParaRPr lang="en-IN" dirty="0"/>
          </a:p>
          <a:p>
            <a:pPr algn="ctr"/>
            <a:r>
              <a:rPr lang="en-IN" sz="1800" b="1" dirty="0">
                <a:effectLst/>
                <a:latin typeface="TimesNewRomanPS"/>
              </a:rPr>
              <a:t>2022MT93202 </a:t>
            </a:r>
            <a:endParaRPr lang="en-IN" dirty="0"/>
          </a:p>
        </p:txBody>
      </p:sp>
    </p:spTree>
    <p:extLst>
      <p:ext uri="{BB962C8B-B14F-4D97-AF65-F5344CB8AC3E}">
        <p14:creationId xmlns:p14="http://schemas.microsoft.com/office/powerpoint/2010/main" val="25529732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42A270C8-3CEA-1050-BB02-04ED69E4B16B}"/>
              </a:ext>
            </a:extLst>
          </p:cNvPr>
          <p:cNvSpPr txBox="1"/>
          <p:nvPr/>
        </p:nvSpPr>
        <p:spPr>
          <a:xfrm>
            <a:off x="917154" y="1102912"/>
            <a:ext cx="10106680" cy="3903504"/>
          </a:xfrm>
          <a:prstGeom prst="rect">
            <a:avLst/>
          </a:prstGeom>
          <a:noFill/>
        </p:spPr>
        <p:txBody>
          <a:bodyPr wrap="square" rtlCol="0">
            <a:spAutoFit/>
          </a:bodyPr>
          <a:lstStyle>
            <a:defPPr>
              <a:defRPr lang="en-US"/>
            </a:defPPr>
            <a:lvl1pPr>
              <a:defRPr sz="2400">
                <a:ln w="0">
                  <a:solidFill>
                    <a:srgbClr val="0070C0"/>
                  </a:solidFill>
                </a:ln>
                <a:effectLst>
                  <a:outerShdw blurRad="38100" dist="19050" dir="2700000" algn="tl" rotWithShape="0">
                    <a:schemeClr val="dk1">
                      <a:alpha val="40000"/>
                    </a:schemeClr>
                  </a:outerShdw>
                </a:effectLst>
              </a:defRPr>
            </a:lvl1pPr>
          </a:lstStyle>
          <a:p>
            <a:pPr algn="ctr">
              <a:lnSpc>
                <a:spcPct val="150000"/>
              </a:lnSpc>
            </a:pPr>
            <a:r>
              <a:rPr lang="en-US" sz="2800" dirty="0"/>
              <a:t>Artificial Intelligence (AI) in software test automation has revolutionized the testing process by enabling tasks like test case generation, execution and analysis to be performed more efficiently and accurately. AI algorithms can analyze vast amounts of data to identify patterns, predict defects, and optimize testing workflows, ultimately improving software quality and reducing time-to-market.</a:t>
            </a:r>
          </a:p>
        </p:txBody>
      </p:sp>
      <p:sp>
        <p:nvSpPr>
          <p:cNvPr id="46" name="Title 1">
            <a:extLst>
              <a:ext uri="{FF2B5EF4-FFF2-40B4-BE49-F238E27FC236}">
                <a16:creationId xmlns:a16="http://schemas.microsoft.com/office/drawing/2014/main" id="{04C28251-F602-B517-1539-58FB22BA39D0}"/>
              </a:ext>
            </a:extLst>
          </p:cNvPr>
          <p:cNvSpPr txBox="1">
            <a:spLocks/>
          </p:cNvSpPr>
          <p:nvPr/>
        </p:nvSpPr>
        <p:spPr>
          <a:xfrm>
            <a:off x="495617" y="85189"/>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Introduction</a:t>
            </a:r>
          </a:p>
        </p:txBody>
      </p:sp>
    </p:spTree>
    <p:extLst>
      <p:ext uri="{BB962C8B-B14F-4D97-AF65-F5344CB8AC3E}">
        <p14:creationId xmlns:p14="http://schemas.microsoft.com/office/powerpoint/2010/main" val="3673581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42A270C8-3CEA-1050-BB02-04ED69E4B16B}"/>
              </a:ext>
            </a:extLst>
          </p:cNvPr>
          <p:cNvSpPr txBox="1"/>
          <p:nvPr/>
        </p:nvSpPr>
        <p:spPr>
          <a:xfrm>
            <a:off x="1247120" y="1797784"/>
            <a:ext cx="10106680" cy="2351285"/>
          </a:xfrm>
          <a:prstGeom prst="rect">
            <a:avLst/>
          </a:prstGeom>
          <a:noFill/>
        </p:spPr>
        <p:txBody>
          <a:bodyPr wrap="square" rtlCol="0">
            <a:spAutoFit/>
          </a:bodyPr>
          <a:lstStyle>
            <a:defPPr>
              <a:defRPr lang="en-US"/>
            </a:defPPr>
            <a:lvl1pPr>
              <a:defRPr sz="2400">
                <a:ln w="0">
                  <a:solidFill>
                    <a:srgbClr val="0070C0"/>
                  </a:solidFill>
                </a:ln>
                <a:effectLst>
                  <a:outerShdw blurRad="38100" dist="19050" dir="2700000" algn="tl" rotWithShape="0">
                    <a:schemeClr val="dk1">
                      <a:alpha val="40000"/>
                    </a:schemeClr>
                  </a:outerShdw>
                </a:effectLst>
              </a:defRPr>
            </a:lvl1pPr>
          </a:lstStyle>
          <a:p>
            <a:pPr algn="ctr">
              <a:lnSpc>
                <a:spcPct val="150000"/>
              </a:lnSpc>
            </a:pPr>
            <a:r>
              <a:rPr lang="en-IN" sz="2000" dirty="0">
                <a:effectLst/>
                <a:latin typeface="TimesNewRomanPSMT"/>
              </a:rPr>
              <a:t>To provide a comprehensive exploration of pattern recognition techniques using AI in the context of software production defects, offering insights into their effectiveness, practical applications and potential challenges. Through empirical studies and analysis, it seeks to contribute to the advancement of defect analysis methodologies and support the development of more robust and reliable software systems. </a:t>
            </a:r>
            <a:endParaRPr lang="en-IN" sz="2000" dirty="0"/>
          </a:p>
        </p:txBody>
      </p:sp>
      <p:sp>
        <p:nvSpPr>
          <p:cNvPr id="46" name="Title 1">
            <a:extLst>
              <a:ext uri="{FF2B5EF4-FFF2-40B4-BE49-F238E27FC236}">
                <a16:creationId xmlns:a16="http://schemas.microsoft.com/office/drawing/2014/main" id="{04C28251-F602-B517-1539-58FB22BA39D0}"/>
              </a:ext>
            </a:extLst>
          </p:cNvPr>
          <p:cNvSpPr txBox="1">
            <a:spLocks/>
          </p:cNvSpPr>
          <p:nvPr/>
        </p:nvSpPr>
        <p:spPr>
          <a:xfrm>
            <a:off x="495617" y="85189"/>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Problem Statement</a:t>
            </a:r>
          </a:p>
        </p:txBody>
      </p:sp>
    </p:spTree>
    <p:extLst>
      <p:ext uri="{BB962C8B-B14F-4D97-AF65-F5344CB8AC3E}">
        <p14:creationId xmlns:p14="http://schemas.microsoft.com/office/powerpoint/2010/main" val="381659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5423C57-CC6F-DF85-70AD-D23E15EF88DA}"/>
              </a:ext>
            </a:extLst>
          </p:cNvPr>
          <p:cNvSpPr txBox="1">
            <a:spLocks/>
          </p:cNvSpPr>
          <p:nvPr/>
        </p:nvSpPr>
        <p:spPr>
          <a:xfrm>
            <a:off x="339047" y="109624"/>
            <a:ext cx="11525004" cy="548753"/>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Production Defects RCA</a:t>
            </a:r>
          </a:p>
        </p:txBody>
      </p:sp>
      <p:sp>
        <p:nvSpPr>
          <p:cNvPr id="7" name="TextBox 6">
            <a:extLst>
              <a:ext uri="{FF2B5EF4-FFF2-40B4-BE49-F238E27FC236}">
                <a16:creationId xmlns:a16="http://schemas.microsoft.com/office/drawing/2014/main" id="{7C597DD6-7CBD-7135-90DF-7D9B5B25402D}"/>
              </a:ext>
            </a:extLst>
          </p:cNvPr>
          <p:cNvSpPr txBox="1"/>
          <p:nvPr/>
        </p:nvSpPr>
        <p:spPr>
          <a:xfrm>
            <a:off x="1123343" y="1292389"/>
            <a:ext cx="10106680" cy="3170099"/>
          </a:xfrm>
          <a:prstGeom prst="rect">
            <a:avLst/>
          </a:prstGeom>
          <a:noFill/>
        </p:spPr>
        <p:txBody>
          <a:bodyPr wrap="square" rtlCol="0">
            <a:spAutoFit/>
          </a:bodyPr>
          <a:lstStyle>
            <a:defPPr>
              <a:defRPr lang="en-US"/>
            </a:defPPr>
            <a:lvl1pPr>
              <a:defRPr sz="2400">
                <a:ln w="0">
                  <a:solidFill>
                    <a:srgbClr val="0070C0"/>
                  </a:solidFill>
                </a:ln>
                <a:effectLst>
                  <a:outerShdw blurRad="38100" dist="19050" dir="2700000" algn="tl" rotWithShape="0">
                    <a:schemeClr val="dk1">
                      <a:alpha val="40000"/>
                    </a:schemeClr>
                  </a:outerShdw>
                </a:effectLst>
              </a:defRPr>
            </a:lvl1pPr>
          </a:lstStyle>
          <a:p>
            <a:pPr marL="514350" indent="-514350" algn="just">
              <a:buFont typeface="+mj-lt"/>
              <a:buAutoNum type="arabicPeriod"/>
            </a:pPr>
            <a:r>
              <a:rPr lang="en-IN" sz="2000" dirty="0">
                <a:effectLst/>
              </a:rPr>
              <a:t>Root Cause Analysis (RCA) of software defects in production is a systematic process for identifying the underlying causes of the defects.</a:t>
            </a:r>
          </a:p>
          <a:p>
            <a:pPr marL="514350" indent="-514350" algn="just">
              <a:buFont typeface="+mj-lt"/>
              <a:buAutoNum type="arabicPeriod"/>
            </a:pPr>
            <a:endParaRPr lang="en-IN" sz="2000" dirty="0">
              <a:effectLst/>
            </a:endParaRPr>
          </a:p>
          <a:p>
            <a:pPr marL="514350" indent="-514350" algn="just">
              <a:buFont typeface="+mj-lt"/>
              <a:buAutoNum type="arabicPeriod"/>
            </a:pPr>
            <a:r>
              <a:rPr lang="en-IN" sz="2000" dirty="0">
                <a:effectLst/>
              </a:rPr>
              <a:t>The manual RCA process includes analysing the production defect description, analysing the customer data in database, analysing the codebase and configuration, then identifying the root cause as a Design/Database/Code issue or missed requirement or not a defect.</a:t>
            </a:r>
          </a:p>
          <a:p>
            <a:pPr marL="457200" indent="-457200" algn="just">
              <a:buFont typeface="+mj-lt"/>
              <a:buAutoNum type="arabicPeriod"/>
            </a:pPr>
            <a:endParaRPr lang="en-IN" sz="2000" dirty="0">
              <a:effectLst/>
            </a:endParaRPr>
          </a:p>
          <a:p>
            <a:pPr marL="514350" indent="-514350" algn="just">
              <a:buFont typeface="+mj-lt"/>
              <a:buAutoNum type="arabicPeriod"/>
            </a:pPr>
            <a:r>
              <a:rPr lang="en-IN" sz="2000" dirty="0">
                <a:effectLst/>
              </a:rPr>
              <a:t>Based on the root cause and finalized defect fix, “Resolution” field in Rally is filled with appropriate resolution of “Design/Code Change”, “Database Change”, “Converted to a User Story”, “Not a Defect” or “Duplicate Defect”. </a:t>
            </a:r>
            <a:endParaRPr lang="en-IN" sz="2000" dirty="0"/>
          </a:p>
        </p:txBody>
      </p:sp>
    </p:spTree>
    <p:extLst>
      <p:ext uri="{BB962C8B-B14F-4D97-AF65-F5344CB8AC3E}">
        <p14:creationId xmlns:p14="http://schemas.microsoft.com/office/powerpoint/2010/main" val="2187445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Scope</a:t>
            </a:r>
          </a:p>
        </p:txBody>
      </p:sp>
      <p:sp>
        <p:nvSpPr>
          <p:cNvPr id="3" name="TextBox 2">
            <a:extLst>
              <a:ext uri="{FF2B5EF4-FFF2-40B4-BE49-F238E27FC236}">
                <a16:creationId xmlns:a16="http://schemas.microsoft.com/office/drawing/2014/main" id="{0F53258C-C4EC-B55E-7ECB-0D5B5C18F997}"/>
              </a:ext>
            </a:extLst>
          </p:cNvPr>
          <p:cNvSpPr txBox="1"/>
          <p:nvPr/>
        </p:nvSpPr>
        <p:spPr>
          <a:xfrm>
            <a:off x="1362635" y="1189562"/>
            <a:ext cx="9672917" cy="3785652"/>
          </a:xfrm>
          <a:prstGeom prst="rect">
            <a:avLst/>
          </a:prstGeom>
          <a:noFill/>
        </p:spPr>
        <p:txBody>
          <a:bodyPr wrap="square">
            <a:spAutoFit/>
          </a:bodyPr>
          <a:lstStyle/>
          <a:p>
            <a:pPr marL="514350" indent="-514350" algn="just">
              <a:buFont typeface="+mj-lt"/>
              <a:buAutoNum type="arabicPeriod"/>
            </a:pPr>
            <a:r>
              <a:rPr lang="en-IN" sz="2000" dirty="0">
                <a:ln w="0">
                  <a:solidFill>
                    <a:srgbClr val="0070C0"/>
                  </a:solidFill>
                </a:ln>
              </a:rPr>
              <a:t>Production defect RCA has been identified as a Classification problem. The primary focus to address the problem is on how AI-based pattern recognition can aid in root cause analysis of software defects and predict their Resolution, based on existing defects, using supervised learning-based classification model. </a:t>
            </a:r>
          </a:p>
          <a:p>
            <a:pPr marL="457200" indent="-457200" algn="just">
              <a:buFont typeface="+mj-lt"/>
              <a:buAutoNum type="arabicPeriod"/>
            </a:pPr>
            <a:endParaRPr lang="en-IN" sz="2000" dirty="0">
              <a:ln w="0">
                <a:solidFill>
                  <a:srgbClr val="0070C0"/>
                </a:solidFill>
              </a:ln>
            </a:endParaRPr>
          </a:p>
          <a:p>
            <a:pPr marL="457200" indent="-457200" algn="just">
              <a:buFont typeface="+mj-lt"/>
              <a:buAutoNum type="arabicPeriod"/>
            </a:pPr>
            <a:r>
              <a:rPr lang="en-IN" sz="2000" dirty="0">
                <a:ln w="0">
                  <a:solidFill>
                    <a:srgbClr val="0070C0"/>
                  </a:solidFill>
                </a:ln>
              </a:rPr>
              <a:t>Current scope of dissertation includes defect data collection, data pre-processing, splitting data into training and test data, implementing supervised learning model for predicting “Resolution” for test data, and measuring accuracy of prediction on test data. </a:t>
            </a:r>
          </a:p>
          <a:p>
            <a:pPr marL="457200" indent="-457200" algn="just">
              <a:buFont typeface="+mj-lt"/>
              <a:buAutoNum type="arabicPeriod"/>
            </a:pPr>
            <a:endParaRPr lang="en-IN" sz="2000" dirty="0">
              <a:ln w="0">
                <a:solidFill>
                  <a:srgbClr val="0070C0"/>
                </a:solidFill>
              </a:ln>
            </a:endParaRPr>
          </a:p>
          <a:p>
            <a:pPr marL="514350" indent="-514350" algn="just">
              <a:buFont typeface="+mj-lt"/>
              <a:buAutoNum type="arabicPeriod"/>
            </a:pPr>
            <a:r>
              <a:rPr lang="en-IN" sz="2000" dirty="0">
                <a:ln w="0">
                  <a:solidFill>
                    <a:srgbClr val="0070C0"/>
                  </a:solidFill>
                </a:ln>
              </a:rPr>
              <a:t>The dissertation has been implemented as a POC (Proof of Concept) in Optum due to database and code integration limitations described in next slide. </a:t>
            </a:r>
          </a:p>
        </p:txBody>
      </p:sp>
    </p:spTree>
    <p:extLst>
      <p:ext uri="{BB962C8B-B14F-4D97-AF65-F5344CB8AC3E}">
        <p14:creationId xmlns:p14="http://schemas.microsoft.com/office/powerpoint/2010/main" val="288974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Limitations</a:t>
            </a:r>
          </a:p>
        </p:txBody>
      </p:sp>
      <p:sp>
        <p:nvSpPr>
          <p:cNvPr id="3" name="TextBox 2">
            <a:extLst>
              <a:ext uri="{FF2B5EF4-FFF2-40B4-BE49-F238E27FC236}">
                <a16:creationId xmlns:a16="http://schemas.microsoft.com/office/drawing/2014/main" id="{0F53258C-C4EC-B55E-7ECB-0D5B5C18F997}"/>
              </a:ext>
            </a:extLst>
          </p:cNvPr>
          <p:cNvSpPr txBox="1"/>
          <p:nvPr/>
        </p:nvSpPr>
        <p:spPr>
          <a:xfrm>
            <a:off x="1362635" y="1189562"/>
            <a:ext cx="9672917" cy="4708981"/>
          </a:xfrm>
          <a:prstGeom prst="rect">
            <a:avLst/>
          </a:prstGeom>
          <a:noFill/>
        </p:spPr>
        <p:txBody>
          <a:bodyPr wrap="square">
            <a:spAutoFit/>
          </a:bodyPr>
          <a:lstStyle/>
          <a:p>
            <a:pPr marL="457200" indent="-457200" algn="just">
              <a:buFont typeface="+mj-lt"/>
              <a:buAutoNum type="arabicPeriod"/>
            </a:pPr>
            <a:r>
              <a:rPr lang="en-IN" sz="2000" b="1" dirty="0">
                <a:ln w="0">
                  <a:solidFill>
                    <a:srgbClr val="0070C0"/>
                  </a:solidFill>
                </a:ln>
              </a:rPr>
              <a:t>Dataset size </a:t>
            </a:r>
            <a:r>
              <a:rPr lang="en-IN" sz="2000" dirty="0">
                <a:ln w="0">
                  <a:solidFill>
                    <a:srgbClr val="0070C0"/>
                  </a:solidFill>
                </a:ln>
              </a:rPr>
              <a:t>– Production defects data could be gathered for 2023 and 2024 only, as Rally became the source of truth for prod defects from 2023. This limited the dataset size to less than 1200 records, which posed challenges for training complex predictive AI models.</a:t>
            </a:r>
          </a:p>
          <a:p>
            <a:pPr marL="457200" indent="-457200" algn="just">
              <a:buFont typeface="+mj-lt"/>
              <a:buAutoNum type="arabicPeriod"/>
            </a:pPr>
            <a:endParaRPr lang="en-IN" sz="2000" b="1" dirty="0">
              <a:ln w="0">
                <a:solidFill>
                  <a:srgbClr val="0070C0"/>
                </a:solidFill>
              </a:ln>
            </a:endParaRPr>
          </a:p>
          <a:p>
            <a:pPr marL="457200" indent="-457200" algn="just">
              <a:buFont typeface="+mj-lt"/>
              <a:buAutoNum type="arabicPeriod"/>
            </a:pPr>
            <a:r>
              <a:rPr lang="en-IN" sz="2000" b="1" dirty="0">
                <a:ln w="0">
                  <a:solidFill>
                    <a:srgbClr val="0070C0"/>
                  </a:solidFill>
                </a:ln>
              </a:rPr>
              <a:t>Data Quality </a:t>
            </a:r>
            <a:r>
              <a:rPr lang="en-IN" sz="2000" dirty="0">
                <a:ln w="0">
                  <a:solidFill>
                    <a:srgbClr val="0070C0"/>
                  </a:solidFill>
                </a:ln>
              </a:rPr>
              <a:t>– Prod defects description is not in consistent format and, lacks enough details, as the prod support team is not trained to log defects consistently. </a:t>
            </a:r>
          </a:p>
          <a:p>
            <a:pPr marL="457200" indent="-457200" algn="just">
              <a:buFont typeface="+mj-lt"/>
              <a:buAutoNum type="arabicPeriod"/>
            </a:pPr>
            <a:endParaRPr lang="en-IN" sz="2000" dirty="0">
              <a:ln w="0">
                <a:solidFill>
                  <a:srgbClr val="0070C0"/>
                </a:solidFill>
              </a:ln>
            </a:endParaRPr>
          </a:p>
          <a:p>
            <a:pPr marL="457200" indent="-457200" algn="just">
              <a:buFont typeface="+mj-lt"/>
              <a:buAutoNum type="arabicPeriod"/>
            </a:pPr>
            <a:r>
              <a:rPr lang="en-IN" sz="2000" b="1" dirty="0">
                <a:ln w="0">
                  <a:solidFill>
                    <a:srgbClr val="0070C0"/>
                  </a:solidFill>
                </a:ln>
              </a:rPr>
              <a:t>Data and Code Confidentiality </a:t>
            </a:r>
            <a:r>
              <a:rPr lang="en-IN" sz="2000" dirty="0">
                <a:ln w="0">
                  <a:solidFill>
                    <a:srgbClr val="0070C0"/>
                  </a:solidFill>
                </a:ln>
              </a:rPr>
              <a:t>– Optum is a US based healthcare insurance organization. Since Cirrus is a member enrolment application, its database consists of member PII (Personal Identifiable Information) and PHI (Protected Health Information), which is confidential and restricted from sharing outside the organization. Cirrus codebase is strictly confidential and cannot be accessed outside, as per company security policies. These limitations do not allow database and code integration with the AI model, reducing the scope and accuracy of the model. </a:t>
            </a:r>
          </a:p>
        </p:txBody>
      </p:sp>
    </p:spTree>
    <p:extLst>
      <p:ext uri="{BB962C8B-B14F-4D97-AF65-F5344CB8AC3E}">
        <p14:creationId xmlns:p14="http://schemas.microsoft.com/office/powerpoint/2010/main" val="3472077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a:solidFill>
                  <a:schemeClr val="bg1"/>
                </a:solidFill>
                <a:latin typeface="Georgia" panose="02040502050405020303" pitchFamily="18" charset="0"/>
                <a:ea typeface="Geneva"/>
              </a:rPr>
              <a:t>Approach</a:t>
            </a:r>
            <a:endParaRPr lang="en-US" sz="3200" dirty="0">
              <a:solidFill>
                <a:schemeClr val="bg1"/>
              </a:solidFill>
              <a:latin typeface="Georgia" panose="02040502050405020303" pitchFamily="18" charset="0"/>
              <a:ea typeface="Geneva"/>
            </a:endParaRPr>
          </a:p>
        </p:txBody>
      </p:sp>
      <p:sp>
        <p:nvSpPr>
          <p:cNvPr id="4" name="TextBox 3">
            <a:extLst>
              <a:ext uri="{FF2B5EF4-FFF2-40B4-BE49-F238E27FC236}">
                <a16:creationId xmlns:a16="http://schemas.microsoft.com/office/drawing/2014/main" id="{EAEEEA64-5C60-57A1-F268-AE9B9CD83B46}"/>
              </a:ext>
            </a:extLst>
          </p:cNvPr>
          <p:cNvSpPr txBox="1"/>
          <p:nvPr/>
        </p:nvSpPr>
        <p:spPr>
          <a:xfrm>
            <a:off x="742256" y="1336119"/>
            <a:ext cx="10621473" cy="5109091"/>
          </a:xfrm>
          <a:prstGeom prst="rect">
            <a:avLst/>
          </a:prstGeom>
          <a:noFill/>
        </p:spPr>
        <p:txBody>
          <a:bodyPr wrap="square">
            <a:spAutoFit/>
          </a:bodyPr>
          <a:lstStyle/>
          <a:p>
            <a:pPr marL="457200" indent="-457200">
              <a:buFont typeface="+mj-lt"/>
              <a:buAutoNum type="arabicPeriod"/>
            </a:pPr>
            <a:r>
              <a:rPr lang="en-IN" sz="2000" dirty="0">
                <a:ln w="0">
                  <a:solidFill>
                    <a:srgbClr val="0070C0"/>
                  </a:solidFill>
                </a:ln>
              </a:rPr>
              <a:t>Automation of Production Defect RCA to predict the root cause of defects is identified as a Classification problem, as the defects need to be categorised as ”Design/Code Issue”, “Database Issue”, “Missed Requirement”, “Not a Defect”, “Duplicate”.</a:t>
            </a:r>
          </a:p>
          <a:p>
            <a:pPr marL="457200" indent="-457200">
              <a:buFont typeface="+mj-lt"/>
              <a:buAutoNum type="arabicPeriod"/>
            </a:pPr>
            <a:endParaRPr lang="en-IN" sz="2000" dirty="0">
              <a:ln w="0">
                <a:solidFill>
                  <a:srgbClr val="0070C0"/>
                </a:solidFill>
              </a:ln>
            </a:endParaRPr>
          </a:p>
          <a:p>
            <a:pPr marL="457200" indent="-457200">
              <a:buFont typeface="+mj-lt"/>
              <a:buAutoNum type="arabicPeriod"/>
            </a:pPr>
            <a:r>
              <a:rPr lang="en-IN" sz="2000" dirty="0">
                <a:ln w="0">
                  <a:solidFill>
                    <a:srgbClr val="0070C0"/>
                  </a:solidFill>
                </a:ln>
              </a:rPr>
              <a:t>The framework implements supervised learning-based AI/ML model, encompassing the below steps:</a:t>
            </a:r>
          </a:p>
          <a:p>
            <a:pPr marL="971550" lvl="1" indent="-514350">
              <a:buFont typeface="+mj-lt"/>
              <a:buAutoNum type="romanUcPeriod"/>
            </a:pPr>
            <a:r>
              <a:rPr lang="en-IN" sz="2000" dirty="0">
                <a:ln w="0">
                  <a:solidFill>
                    <a:srgbClr val="0070C0"/>
                  </a:solidFill>
                </a:ln>
              </a:rPr>
              <a:t>Data Collection &amp; Pre-Processing</a:t>
            </a:r>
          </a:p>
          <a:p>
            <a:pPr marL="971550" lvl="1" indent="-514350">
              <a:buFont typeface="+mj-lt"/>
              <a:buAutoNum type="romanUcPeriod"/>
            </a:pPr>
            <a:r>
              <a:rPr lang="en-IN" sz="2000" dirty="0">
                <a:ln w="0">
                  <a:solidFill>
                    <a:srgbClr val="0070C0"/>
                  </a:solidFill>
                </a:ln>
              </a:rPr>
              <a:t>Split dataset into Training and Test Datasets - Using a </a:t>
            </a:r>
            <a:r>
              <a:rPr lang="en-IN" sz="2000" dirty="0" err="1">
                <a:ln w="0">
                  <a:solidFill>
                    <a:srgbClr val="0070C0"/>
                  </a:solidFill>
                </a:ln>
              </a:rPr>
              <a:t>test_size</a:t>
            </a:r>
            <a:r>
              <a:rPr lang="en-IN" sz="2000" dirty="0">
                <a:ln w="0">
                  <a:solidFill>
                    <a:srgbClr val="0070C0"/>
                  </a:solidFill>
                </a:ln>
              </a:rPr>
              <a:t> of 0.2, the proportion of dataset to include in test split is defined as 20%, while 80% is used for training. </a:t>
            </a:r>
            <a:r>
              <a:rPr lang="en-IN" sz="2000" dirty="0" err="1">
                <a:ln w="0">
                  <a:solidFill>
                    <a:srgbClr val="0070C0"/>
                  </a:solidFill>
                </a:ln>
              </a:rPr>
              <a:t>Random_state</a:t>
            </a:r>
            <a:r>
              <a:rPr lang="en-IN" sz="2000" dirty="0">
                <a:ln w="0">
                  <a:solidFill>
                    <a:srgbClr val="0070C0"/>
                  </a:solidFill>
                </a:ln>
              </a:rPr>
              <a:t> of 42 is used to ensure efficiency of the model as the training and test datasets will remain the same whenever code is run.</a:t>
            </a:r>
          </a:p>
          <a:p>
            <a:pPr marL="971550" lvl="1" indent="-514350">
              <a:buFont typeface="+mj-lt"/>
              <a:buAutoNum type="romanUcPeriod"/>
            </a:pPr>
            <a:r>
              <a:rPr lang="en-IN" sz="2000" dirty="0">
                <a:ln w="0">
                  <a:solidFill>
                    <a:srgbClr val="0070C0"/>
                  </a:solidFill>
                </a:ln>
              </a:rPr>
              <a:t>Use machine learning Classification Model </a:t>
            </a:r>
            <a:r>
              <a:rPr lang="en-IN" sz="2000" dirty="0" err="1">
                <a:ln w="0">
                  <a:solidFill>
                    <a:srgbClr val="0070C0"/>
                  </a:solidFill>
                </a:ln>
              </a:rPr>
              <a:t>XGBoost</a:t>
            </a:r>
            <a:r>
              <a:rPr lang="en-IN" sz="2000" dirty="0">
                <a:ln w="0">
                  <a:solidFill>
                    <a:srgbClr val="0070C0"/>
                  </a:solidFill>
                </a:ln>
              </a:rPr>
              <a:t> (Extreme Gradient Boost) to classify and predict the “Resolution” in test dataset </a:t>
            </a:r>
          </a:p>
          <a:p>
            <a:pPr marL="971550" lvl="1" indent="-514350">
              <a:buFont typeface="+mj-lt"/>
              <a:buAutoNum type="romanUcPeriod"/>
            </a:pPr>
            <a:endParaRPr lang="en-IN" sz="2000" dirty="0">
              <a:ln w="0">
                <a:solidFill>
                  <a:srgbClr val="0070C0"/>
                </a:solidFill>
              </a:ln>
            </a:endParaRPr>
          </a:p>
          <a:p>
            <a:pPr marL="971550" lvl="1" indent="-514350">
              <a:buFont typeface="+mj-lt"/>
              <a:buAutoNum type="romanUcPeriod"/>
            </a:pPr>
            <a:endParaRPr lang="en-IN" sz="800" dirty="0">
              <a:ln w="0">
                <a:solidFill>
                  <a:srgbClr val="0070C0"/>
                </a:solidFill>
              </a:ln>
            </a:endParaRPr>
          </a:p>
          <a:p>
            <a:pPr marL="452438" lvl="1"/>
            <a:r>
              <a:rPr lang="en-IN" sz="2000" dirty="0" err="1">
                <a:ln w="0">
                  <a:solidFill>
                    <a:srgbClr val="0070C0"/>
                  </a:solidFill>
                </a:ln>
              </a:rPr>
              <a:t>Github</a:t>
            </a:r>
            <a:r>
              <a:rPr lang="en-IN" sz="2000" dirty="0">
                <a:ln w="0">
                  <a:solidFill>
                    <a:srgbClr val="0070C0"/>
                  </a:solidFill>
                </a:ln>
              </a:rPr>
              <a:t> Link - </a:t>
            </a:r>
            <a:r>
              <a:rPr lang="en-IN" sz="1800" dirty="0">
                <a:solidFill>
                  <a:srgbClr val="447784"/>
                </a:solidFill>
                <a:effectLst/>
                <a:latin typeface="TimesNewRomanPSMT"/>
              </a:rPr>
              <a:t>https://</a:t>
            </a:r>
            <a:r>
              <a:rPr lang="en-IN" sz="1800" dirty="0" err="1">
                <a:solidFill>
                  <a:srgbClr val="447784"/>
                </a:solidFill>
                <a:effectLst/>
                <a:latin typeface="TimesNewRomanPSMT"/>
              </a:rPr>
              <a:t>github.com</a:t>
            </a:r>
            <a:r>
              <a:rPr lang="en-IN" sz="1800" dirty="0">
                <a:solidFill>
                  <a:srgbClr val="447784"/>
                </a:solidFill>
                <a:effectLst/>
                <a:latin typeface="TimesNewRomanPSMT"/>
              </a:rPr>
              <a:t>/msarraj27/</a:t>
            </a:r>
            <a:r>
              <a:rPr lang="en-IN" sz="1800" dirty="0" err="1">
                <a:solidFill>
                  <a:srgbClr val="447784"/>
                </a:solidFill>
                <a:effectLst/>
                <a:latin typeface="TimesNewRomanPSMT"/>
              </a:rPr>
              <a:t>Dissertation.git</a:t>
            </a:r>
            <a:r>
              <a:rPr lang="en-IN" sz="1800" dirty="0">
                <a:solidFill>
                  <a:srgbClr val="447784"/>
                </a:solidFill>
                <a:effectLst/>
                <a:latin typeface="TimesNewRomanPSMT"/>
              </a:rPr>
              <a:t> </a:t>
            </a:r>
            <a:endParaRPr lang="en-IN" sz="2000" dirty="0">
              <a:ln w="0">
                <a:solidFill>
                  <a:srgbClr val="0070C0"/>
                </a:solidFill>
              </a:ln>
              <a:solidFill>
                <a:srgbClr val="447784"/>
              </a:solidFill>
              <a:effectLst/>
              <a:latin typeface="TimesNewRomanPSMT"/>
            </a:endParaRPr>
          </a:p>
          <a:p>
            <a:pPr lvl="1"/>
            <a:endParaRPr lang="en-IN" sz="1800" dirty="0">
              <a:effectLst/>
              <a:latin typeface="TimesNewRomanPSMT"/>
            </a:endParaRPr>
          </a:p>
        </p:txBody>
      </p:sp>
    </p:spTree>
    <p:extLst>
      <p:ext uri="{BB962C8B-B14F-4D97-AF65-F5344CB8AC3E}">
        <p14:creationId xmlns:p14="http://schemas.microsoft.com/office/powerpoint/2010/main" val="36154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7B4B8D14-E438-B2DA-74B1-3DC7299E6359}"/>
              </a:ext>
            </a:extLst>
          </p:cNvPr>
          <p:cNvSpPr txBox="1">
            <a:spLocks/>
          </p:cNvSpPr>
          <p:nvPr/>
        </p:nvSpPr>
        <p:spPr>
          <a:xfrm>
            <a:off x="623902" y="178410"/>
            <a:ext cx="10858183" cy="527646"/>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Aft>
                <a:spcPts val="600"/>
              </a:spcAft>
            </a:pPr>
            <a:r>
              <a:rPr lang="en-US" sz="3200" dirty="0">
                <a:solidFill>
                  <a:schemeClr val="bg1"/>
                </a:solidFill>
                <a:latin typeface="Georgia" panose="02040502050405020303" pitchFamily="18" charset="0"/>
                <a:ea typeface="Geneva"/>
              </a:rPr>
              <a:t>Data Collection</a:t>
            </a:r>
          </a:p>
        </p:txBody>
      </p:sp>
      <p:grpSp>
        <p:nvGrpSpPr>
          <p:cNvPr id="2" name="Group 1">
            <a:extLst>
              <a:ext uri="{FF2B5EF4-FFF2-40B4-BE49-F238E27FC236}">
                <a16:creationId xmlns:a16="http://schemas.microsoft.com/office/drawing/2014/main" id="{B66175A2-CD23-1414-59F5-05C10C21EF25}"/>
              </a:ext>
            </a:extLst>
          </p:cNvPr>
          <p:cNvGrpSpPr/>
          <p:nvPr/>
        </p:nvGrpSpPr>
        <p:grpSpPr>
          <a:xfrm>
            <a:off x="203499" y="909734"/>
            <a:ext cx="11785002" cy="5736661"/>
            <a:chOff x="203499" y="909734"/>
            <a:chExt cx="11785002" cy="5736661"/>
          </a:xfrm>
        </p:grpSpPr>
        <p:pic>
          <p:nvPicPr>
            <p:cNvPr id="3" name="Picture 2" descr="A screenshot of a spreadsheet&#10;&#10;Description automatically generated">
              <a:extLst>
                <a:ext uri="{FF2B5EF4-FFF2-40B4-BE49-F238E27FC236}">
                  <a16:creationId xmlns:a16="http://schemas.microsoft.com/office/drawing/2014/main" id="{ECB14A1F-C4E4-BF47-219F-A16DB28D1515}"/>
                </a:ext>
              </a:extLst>
            </p:cNvPr>
            <p:cNvPicPr/>
            <p:nvPr/>
          </p:nvPicPr>
          <p:blipFill>
            <a:blip r:embed="rId2"/>
            <a:stretch>
              <a:fillRect/>
            </a:stretch>
          </p:blipFill>
          <p:spPr>
            <a:xfrm>
              <a:off x="4742943" y="2455582"/>
              <a:ext cx="7245558" cy="4190813"/>
            </a:xfrm>
            <a:prstGeom prst="rect">
              <a:avLst/>
            </a:prstGeom>
          </p:spPr>
        </p:pic>
        <p:grpSp>
          <p:nvGrpSpPr>
            <p:cNvPr id="5" name="Group 4" descr="Figure 1 - Cirrus defects logged in Rally tool">
              <a:extLst>
                <a:ext uri="{FF2B5EF4-FFF2-40B4-BE49-F238E27FC236}">
                  <a16:creationId xmlns:a16="http://schemas.microsoft.com/office/drawing/2014/main" id="{4184B0EA-1D5C-5651-B75C-852338DD3387}"/>
                </a:ext>
                <a:ext uri="{C183D7F6-B498-43B3-948B-1728B52AA6E4}">
                  <adec:decorative xmlns:adec="http://schemas.microsoft.com/office/drawing/2017/decorative" val="0"/>
                </a:ext>
              </a:extLst>
            </p:cNvPr>
            <p:cNvGrpSpPr/>
            <p:nvPr/>
          </p:nvGrpSpPr>
          <p:grpSpPr>
            <a:xfrm>
              <a:off x="203499" y="909734"/>
              <a:ext cx="7667513" cy="4908359"/>
              <a:chOff x="0" y="0"/>
              <a:chExt cx="7009255" cy="3383791"/>
            </a:xfrm>
          </p:grpSpPr>
          <p:sp>
            <p:nvSpPr>
              <p:cNvPr id="6" name="Rectangle 5">
                <a:extLst>
                  <a:ext uri="{FF2B5EF4-FFF2-40B4-BE49-F238E27FC236}">
                    <a16:creationId xmlns:a16="http://schemas.microsoft.com/office/drawing/2014/main" id="{757B3826-3B2B-AC1B-8225-0E4929E2C99E}"/>
                  </a:ext>
                </a:extLst>
              </p:cNvPr>
              <p:cNvSpPr/>
              <p:nvPr/>
            </p:nvSpPr>
            <p:spPr>
              <a:xfrm>
                <a:off x="1544954" y="0"/>
                <a:ext cx="25337" cy="112233"/>
              </a:xfrm>
              <a:prstGeom prst="rect">
                <a:avLst/>
              </a:prstGeom>
              <a:ln>
                <a:noFill/>
              </a:ln>
            </p:spPr>
            <p:txBody>
              <a:bodyPr vert="horz" lIns="0" tIns="0" rIns="0" bIns="0" rtlCol="0">
                <a:noAutofit/>
              </a:bodyPr>
              <a:lstStyle/>
              <a:p>
                <a:pPr defTabSz="731520">
                  <a:lnSpc>
                    <a:spcPct val="107000"/>
                  </a:lnSpc>
                  <a:spcAft>
                    <a:spcPts val="640"/>
                  </a:spcAft>
                </a:pPr>
                <a:r>
                  <a:rPr lang="en-IN" sz="480" kern="100">
                    <a:solidFill>
                      <a:srgbClr val="374151"/>
                    </a:solidFill>
                    <a:latin typeface="Times New Roman" panose="02020603050405020304" pitchFamily="18" charset="0"/>
                    <a:ea typeface="+mn-ea"/>
                    <a:cs typeface="+mn-cs"/>
                  </a:rPr>
                  <a:t> </a:t>
                </a:r>
                <a:endParaRPr lang="en-IN" sz="1100" kern="100">
                  <a:solidFill>
                    <a:srgbClr val="000000"/>
                  </a:solidFill>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ED33EEED-462C-746B-EF14-60D3D05B6295}"/>
                  </a:ext>
                </a:extLst>
              </p:cNvPr>
              <p:cNvSpPr/>
              <p:nvPr/>
            </p:nvSpPr>
            <p:spPr>
              <a:xfrm>
                <a:off x="6958582" y="1480481"/>
                <a:ext cx="50673" cy="224466"/>
              </a:xfrm>
              <a:prstGeom prst="rect">
                <a:avLst/>
              </a:prstGeom>
              <a:ln>
                <a:noFill/>
              </a:ln>
            </p:spPr>
            <p:txBody>
              <a:bodyPr vert="horz" lIns="0" tIns="0" rIns="0" bIns="0" rtlCol="0">
                <a:noAutofit/>
              </a:bodyPr>
              <a:lstStyle/>
              <a:p>
                <a:pPr defTabSz="731520">
                  <a:lnSpc>
                    <a:spcPct val="107000"/>
                  </a:lnSpc>
                  <a:spcAft>
                    <a:spcPts val="640"/>
                  </a:spcAft>
                </a:pPr>
                <a:r>
                  <a:rPr lang="en-IN" sz="960" kern="100">
                    <a:solidFill>
                      <a:srgbClr val="374151"/>
                    </a:solidFill>
                    <a:latin typeface="Times New Roman" panose="02020603050405020304" pitchFamily="18" charset="0"/>
                    <a:ea typeface="+mn-ea"/>
                    <a:cs typeface="+mn-cs"/>
                  </a:rPr>
                  <a:t> </a:t>
                </a:r>
                <a:endParaRPr lang="en-IN" sz="1100" kern="100">
                  <a:solidFill>
                    <a:srgbClr val="000000"/>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AF65489E-81D6-3D59-FBA5-8C024694C357}"/>
                  </a:ext>
                </a:extLst>
              </p:cNvPr>
              <p:cNvSpPr/>
              <p:nvPr/>
            </p:nvSpPr>
            <p:spPr>
              <a:xfrm>
                <a:off x="0" y="3044952"/>
                <a:ext cx="25337" cy="112233"/>
              </a:xfrm>
              <a:prstGeom prst="rect">
                <a:avLst/>
              </a:prstGeom>
              <a:ln>
                <a:noFill/>
              </a:ln>
            </p:spPr>
            <p:txBody>
              <a:bodyPr vert="horz" lIns="0" tIns="0" rIns="0" bIns="0" rtlCol="0">
                <a:noAutofit/>
              </a:bodyPr>
              <a:lstStyle/>
              <a:p>
                <a:pPr defTabSz="731520">
                  <a:lnSpc>
                    <a:spcPct val="107000"/>
                  </a:lnSpc>
                  <a:spcAft>
                    <a:spcPts val="640"/>
                  </a:spcAft>
                </a:pPr>
                <a:r>
                  <a:rPr lang="en-IN" sz="480" kern="100">
                    <a:solidFill>
                      <a:srgbClr val="374151"/>
                    </a:solidFill>
                    <a:latin typeface="Times New Roman" panose="02020603050405020304" pitchFamily="18" charset="0"/>
                    <a:ea typeface="+mn-ea"/>
                    <a:cs typeface="+mn-cs"/>
                  </a:rPr>
                  <a:t> </a:t>
                </a:r>
                <a:endParaRPr lang="en-IN" sz="1100" kern="100">
                  <a:solidFill>
                    <a:srgbClr val="000000"/>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DB988896-76E5-C2FF-BB86-9559E603F824}"/>
                  </a:ext>
                </a:extLst>
              </p:cNvPr>
              <p:cNvSpPr/>
              <p:nvPr/>
            </p:nvSpPr>
            <p:spPr>
              <a:xfrm>
                <a:off x="630554" y="3307473"/>
                <a:ext cx="17229" cy="76318"/>
              </a:xfrm>
              <a:prstGeom prst="rect">
                <a:avLst/>
              </a:prstGeom>
              <a:ln>
                <a:noFill/>
              </a:ln>
            </p:spPr>
            <p:txBody>
              <a:bodyPr vert="horz" lIns="0" tIns="0" rIns="0" bIns="0" rtlCol="0">
                <a:noAutofit/>
              </a:bodyPr>
              <a:lstStyle/>
              <a:p>
                <a:pPr defTabSz="731520">
                  <a:lnSpc>
                    <a:spcPct val="107000"/>
                  </a:lnSpc>
                  <a:spcAft>
                    <a:spcPts val="640"/>
                  </a:spcAft>
                </a:pPr>
                <a:r>
                  <a:rPr lang="en-IN" sz="320" kern="100">
                    <a:solidFill>
                      <a:srgbClr val="374151"/>
                    </a:solidFill>
                    <a:latin typeface="Times New Roman" panose="02020603050405020304" pitchFamily="18" charset="0"/>
                    <a:ea typeface="+mn-ea"/>
                    <a:cs typeface="+mn-cs"/>
                  </a:rPr>
                  <a:t> </a:t>
                </a:r>
                <a:endParaRPr lang="en-IN" sz="1100" kern="100">
                  <a:solidFill>
                    <a:srgbClr val="000000"/>
                  </a:solidFill>
                  <a:effectLst/>
                  <a:latin typeface="Calibri" panose="020F0502020204030204" pitchFamily="34" charset="0"/>
                  <a:ea typeface="Calibri" panose="020F0502020204030204" pitchFamily="34" charset="0"/>
                </a:endParaRPr>
              </a:p>
            </p:txBody>
          </p:sp>
          <p:pic>
            <p:nvPicPr>
              <p:cNvPr id="10" name="Picture 9" descr="A screenshot of a computer&#10;&#10;Description automatically generated">
                <a:extLst>
                  <a:ext uri="{FF2B5EF4-FFF2-40B4-BE49-F238E27FC236}">
                    <a16:creationId xmlns:a16="http://schemas.microsoft.com/office/drawing/2014/main" id="{60F6414F-2A9E-A155-74D0-1516D0FFD439}"/>
                  </a:ext>
                </a:extLst>
              </p:cNvPr>
              <p:cNvPicPr/>
              <p:nvPr/>
            </p:nvPicPr>
            <p:blipFill>
              <a:blip r:embed="rId3"/>
              <a:stretch>
                <a:fillRect/>
              </a:stretch>
            </p:blipFill>
            <p:spPr>
              <a:xfrm>
                <a:off x="12700" y="95465"/>
                <a:ext cx="6939727" cy="2932430"/>
              </a:xfrm>
              <a:prstGeom prst="rect">
                <a:avLst/>
              </a:prstGeom>
            </p:spPr>
          </p:pic>
          <p:sp>
            <p:nvSpPr>
              <p:cNvPr id="11" name="Shape 488">
                <a:extLst>
                  <a:ext uri="{FF2B5EF4-FFF2-40B4-BE49-F238E27FC236}">
                    <a16:creationId xmlns:a16="http://schemas.microsoft.com/office/drawing/2014/main" id="{35CD3C75-FB45-09AD-2FE6-327979435565}"/>
                  </a:ext>
                </a:extLst>
              </p:cNvPr>
              <p:cNvSpPr/>
              <p:nvPr/>
            </p:nvSpPr>
            <p:spPr>
              <a:xfrm>
                <a:off x="7938" y="90702"/>
                <a:ext cx="6949253" cy="2941955"/>
              </a:xfrm>
              <a:custGeom>
                <a:avLst/>
                <a:gdLst/>
                <a:ahLst/>
                <a:cxnLst/>
                <a:rect l="0" t="0" r="0" b="0"/>
                <a:pathLst>
                  <a:path w="6949253" h="2941955">
                    <a:moveTo>
                      <a:pt x="0" y="0"/>
                    </a:moveTo>
                    <a:lnTo>
                      <a:pt x="6949253" y="0"/>
                    </a:lnTo>
                    <a:lnTo>
                      <a:pt x="6949253" y="2941955"/>
                    </a:lnTo>
                    <a:lnTo>
                      <a:pt x="0" y="2941955"/>
                    </a:lnTo>
                    <a:close/>
                  </a:path>
                </a:pathLst>
              </a:custGeom>
              <a:ln w="9525" cap="flat">
                <a:round/>
              </a:ln>
            </p:spPr>
            <p:style>
              <a:lnRef idx="1">
                <a:srgbClr val="156082"/>
              </a:lnRef>
              <a:fillRef idx="0">
                <a:srgbClr val="000000">
                  <a:alpha val="0"/>
                </a:srgbClr>
              </a:fillRef>
              <a:effectRef idx="0">
                <a:scrgbClr r="0" g="0" b="0"/>
              </a:effectRef>
              <a:fontRef idx="none"/>
            </p:style>
            <p:txBody>
              <a:bodyPr/>
              <a:lstStyle/>
              <a:p>
                <a:endParaRPr lang="en-GB"/>
              </a:p>
            </p:txBody>
          </p:sp>
        </p:grpSp>
      </p:grpSp>
    </p:spTree>
    <p:extLst>
      <p:ext uri="{BB962C8B-B14F-4D97-AF65-F5344CB8AC3E}">
        <p14:creationId xmlns:p14="http://schemas.microsoft.com/office/powerpoint/2010/main" val="2932862154"/>
      </p:ext>
    </p:extLst>
  </p:cSld>
  <p:clrMapOvr>
    <a:masterClrMapping/>
  </p:clrMapOvr>
</p:sld>
</file>

<file path=ppt/theme/theme1.xml><?xml version="1.0" encoding="utf-8"?>
<a:theme xmlns:a="http://schemas.openxmlformats.org/drawingml/2006/main" name="Optum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2"/>
        </a:solidFill>
        <a:ln cap="rnd">
          <a:noFill/>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rtl="0" eaLnBrk="1" fontAlgn="auto" hangingPunct="1">
          <a:lnSpc>
            <a:spcPct val="100000"/>
          </a:lnSpc>
          <a:spcBef>
            <a:spcPts val="600"/>
          </a:spcBef>
          <a:spcAft>
            <a:spcPts val="0"/>
          </a:spcAft>
          <a:defRPr sz="1400" b="0" i="0" u="none" baseline="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19050" cap="rnd">
          <a:solidFill>
            <a:schemeClr val="accent6"/>
          </a:solidFill>
          <a:round/>
          <a:headEnd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bwMode="gray">
        <a:noFill/>
      </a:spPr>
      <a:bodyPr vert="horz" wrap="square" lIns="0" tIns="0" rIns="0" bIns="0" rtlCol="0">
        <a:spAutoFit/>
      </a:bodyPr>
      <a:lstStyle>
        <a:defPPr algn="l">
          <a:spcBef>
            <a:spcPts val="600"/>
          </a:spcBef>
          <a:defRPr sz="1400" dirty="0"/>
        </a:defPPr>
      </a:lstStyle>
    </a:txDef>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ptum-onscreen-16x9-template-20240101.potx" id="{2D62D8D4-696E-4439-8F69-666B8419D747}" vid="{BEDD0A01-0E03-47B4-8434-D07D22A380E9}"/>
    </a:ext>
  </a:ext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ptum Color Palette 2023">
        <a:dk1>
          <a:srgbClr val="4B4D4F"/>
        </a:dk1>
        <a:lt1>
          <a:srgbClr val="FFFFFF"/>
        </a:lt1>
        <a:dk2>
          <a:srgbClr val="FF612B"/>
        </a:dk2>
        <a:lt2>
          <a:srgbClr val="D9F6FA"/>
        </a:lt2>
        <a:accent1>
          <a:srgbClr val="4B4D4F"/>
        </a:accent1>
        <a:accent2>
          <a:srgbClr val="4B4D4F"/>
        </a:accent2>
        <a:accent3>
          <a:srgbClr val="4B4D4F"/>
        </a:accent3>
        <a:accent4>
          <a:srgbClr val="4B4D4F"/>
        </a:accent4>
        <a:accent5>
          <a:srgbClr val="4B4D4F"/>
        </a:accent5>
        <a:accent6>
          <a:srgbClr val="002677"/>
        </a:accent6>
        <a:hlink>
          <a:srgbClr val="0C55B8"/>
        </a:hlink>
        <a:folHlink>
          <a:srgbClr val="4B4D4F"/>
        </a:folHlink>
      </a:clrScheme>
    </a:extraClrScheme>
  </a:extraClrSchemeLst>
  <a:custClrLst>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Red 80">
      <a:srgbClr val="C40000"/>
    </a:custClr>
    <a:custClr name="Yellow 20">
      <a:srgbClr val="FFF84F"/>
    </a:custClr>
    <a:custClr name="Green 40">
      <a:srgbClr val="61D661"/>
    </a:custClr>
    <a:custClr name="Turquoise 20">
      <a:srgbClr val="AEE2D5"/>
    </a:custClr>
    <a:custClr name="Pink 20">
      <a:srgbClr val="F6BCDC"/>
    </a:custClr>
    <a:custClr name="Purple 20">
      <a:srgbClr val="D9CFEB"/>
    </a:custClr>
    <a:custClr name="Tangerine 20">
      <a:srgbClr val="FFD7B3"/>
    </a:custClr>
    <a:custClr name="Sapphire 20">
      <a:srgbClr val="C4DFF6"/>
    </a:custClr>
    <a:custClr name="Gray 20">
      <a:srgbClr val="E5E5E6"/>
    </a:custClr>
    <a:custClr name="Blank">
      <a:srgbClr val="FFFFFF"/>
    </a:custClr>
    <a:custClr name="Blank">
      <a:srgbClr val="FFFFFF"/>
    </a:custClr>
    <a:custClr name="Yellow Outline">
      <a:srgbClr val="AD8D01"/>
    </a:custClr>
    <a:custClr name="Green Outline">
      <a:srgbClr val="03AB03"/>
    </a:custClr>
    <a:custClr name="Turquoise 50">
      <a:srgbClr val="4EC3AD"/>
    </a:custClr>
    <a:custClr name="Pink 40">
      <a:srgbClr val="E676BA"/>
    </a:custClr>
    <a:custClr name="Purple 40">
      <a:srgbClr val="B3A0D7"/>
    </a:custClr>
    <a:custClr name="Tangerine 40">
      <a:srgbClr val="FFAC61"/>
    </a:custClr>
    <a:custClr name="Sapphire 40">
      <a:srgbClr val="83C0EC"/>
    </a:custClr>
    <a:custClr name="Gray 40">
      <a:srgbClr val="B1B2B4"/>
    </a:custClr>
    <a:custClr name="Blank">
      <a:srgbClr val="FFFFFF"/>
    </a:custClr>
    <a:custClr name="Blank">
      <a:srgbClr val="FFFFFF"/>
    </a:custClr>
    <a:custClr name="Blank">
      <a:srgbClr val="FFFFFF"/>
    </a:custClr>
    <a:custClr name="Blank">
      <a:srgbClr val="FFFFFF"/>
    </a:custClr>
    <a:custClr name="Turquoise 60">
      <a:srgbClr val="15A796"/>
    </a:custClr>
    <a:custClr name="Pink 60">
      <a:srgbClr val="C72887"/>
    </a:custClr>
    <a:custClr name="Purple 60">
      <a:srgbClr val="8061BC"/>
    </a:custClr>
    <a:custClr name="Tangerine 60">
      <a:srgbClr val="E4780C"/>
    </a:custClr>
    <a:custClr name="Sapphire 60">
      <a:srgbClr val="1E82CB"/>
    </a:custClr>
    <a:custClr name="Gray 60">
      <a:srgbClr val="7D7F81"/>
    </a:custClr>
    <a:custClr name="Blank">
      <a:srgbClr val="FFFFFF"/>
    </a:custClr>
    <a:custClr name="Blank">
      <a:srgbClr val="FFFFFF"/>
    </a:custClr>
    <a:custClr name="Blank">
      <a:srgbClr val="FFFFFF"/>
    </a:custClr>
    <a:custClr name="Warm White">
      <a:srgbClr val="FAF8F2"/>
    </a:custClr>
    <a:custClr name="Turquoise 80">
      <a:srgbClr val="218371"/>
    </a:custClr>
    <a:custClr name="Pink 80">
      <a:srgbClr val="8C195E"/>
    </a:custClr>
    <a:custClr name="Purple 80">
      <a:srgbClr val="422C88"/>
    </a:custClr>
    <a:custClr name="Tangerine 80">
      <a:srgbClr val="B85B06"/>
    </a:custClr>
    <a:custClr name="Sapphire 80">
      <a:srgbClr val="155C8E"/>
    </a:custClr>
    <a:custClr name="Gray 80">
      <a:srgbClr val="4B4D4F"/>
    </a:custClr>
    <a:custClr name="Blank">
      <a:srgbClr val="FFFFFF"/>
    </a:custClr>
    <a:custClr name="Blank">
      <a:srgbClr val="FFFFFF"/>
    </a:custClr>
    <a:custClr name="Blank">
      <a:srgbClr val="FFFFFF"/>
    </a:custClr>
    <a:custClr name="Blank">
      <a:srgbClr val="FFFFFF"/>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3B57E920286B4BBBE6B1F3CD7E4C2C" ma:contentTypeVersion="16" ma:contentTypeDescription="Create a new document." ma:contentTypeScope="" ma:versionID="8b6ae40892414048d137f1ae68b70360">
  <xsd:schema xmlns:xsd="http://www.w3.org/2001/XMLSchema" xmlns:xs="http://www.w3.org/2001/XMLSchema" xmlns:p="http://schemas.microsoft.com/office/2006/metadata/properties" xmlns:ns2="6209e32f-b249-4082-a03e-29d2c1aefafe" xmlns:ns3="7675ae7f-34b0-42ad-9d1a-662c467d852b" targetNamespace="http://schemas.microsoft.com/office/2006/metadata/properties" ma:root="true" ma:fieldsID="50c46bdb98daff237b300b8e51ff10b9" ns2:_="" ns3:_="">
    <xsd:import namespace="6209e32f-b249-4082-a03e-29d2c1aefafe"/>
    <xsd:import namespace="7675ae7f-34b0-42ad-9d1a-662c467d852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09e32f-b249-4082-a03e-29d2c1aefa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2a6b2b66-40d8-4e06-8a39-adc3ecd4519b"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675ae7f-34b0-42ad-9d1a-662c467d852b"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1c444096-bafd-48e2-9ee4-ebae863071a1}" ma:internalName="TaxCatchAll" ma:showField="CatchAllData" ma:web="7675ae7f-34b0-42ad-9d1a-662c467d852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A40653-7F87-49BA-8A66-4F98B4C061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09e32f-b249-4082-a03e-29d2c1aefafe"/>
    <ds:schemaRef ds:uri="7675ae7f-34b0-42ad-9d1a-662c467d85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983432-E44B-4803-BBB4-D8527268D2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2112</TotalTime>
  <Words>1490</Words>
  <Application>Microsoft Macintosh PowerPoint</Application>
  <PresentationFormat>Widescreen</PresentationFormat>
  <Paragraphs>104</Paragraphs>
  <Slides>17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17</vt:i4>
      </vt:variant>
    </vt:vector>
  </HeadingPairs>
  <TitlesOfParts>
    <vt:vector size="26" baseType="lpstr">
      <vt:lpstr>Arial</vt:lpstr>
      <vt:lpstr>Calibri</vt:lpstr>
      <vt:lpstr>Calibri Light</vt:lpstr>
      <vt:lpstr>Georgia</vt:lpstr>
      <vt:lpstr>Times New Roman</vt:lpstr>
      <vt:lpstr>TimesNewRomanPS</vt:lpstr>
      <vt:lpstr>TimesNewRomanPSMT</vt:lpstr>
      <vt:lpstr>Optum Theme</vt:lpstr>
      <vt:lpstr>Office 2013 - 2022 Theme</vt:lpstr>
      <vt:lpstr>BITS PILANI, WILP DIVISION   M.Tech (Software Engineering) – Dissertation  APPLICATION OF ARTIFICIAL INTELLIGENCE TECHNIQUES IN SOFTWARE TEST AUTOMATION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Aggarwal, Amita</dc:creator>
  <dc:description>Optum 2024 template developed by Creative Partners. 16:9 on-screen</dc:description>
  <cp:lastModifiedBy>Sarraju, Malliswari</cp:lastModifiedBy>
  <cp:revision>15</cp:revision>
  <dcterms:created xsi:type="dcterms:W3CDTF">2024-04-08T18:53:00Z</dcterms:created>
  <dcterms:modified xsi:type="dcterms:W3CDTF">2024-05-13T02:49:53Z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8a73c85-e524-44a6-bd58-7df7ef87be8f_Enabled">
    <vt:lpwstr>true</vt:lpwstr>
  </property>
  <property fmtid="{D5CDD505-2E9C-101B-9397-08002B2CF9AE}" pid="3" name="MSIP_Label_a8a73c85-e524-44a6-bd58-7df7ef87be8f_SetDate">
    <vt:lpwstr>2022-09-27T13:37:14Z</vt:lpwstr>
  </property>
  <property fmtid="{D5CDD505-2E9C-101B-9397-08002B2CF9AE}" pid="4" name="MSIP_Label_a8a73c85-e524-44a6-bd58-7df7ef87be8f_Method">
    <vt:lpwstr>Privileged</vt:lpwstr>
  </property>
  <property fmtid="{D5CDD505-2E9C-101B-9397-08002B2CF9AE}" pid="5" name="MSIP_Label_a8a73c85-e524-44a6-bd58-7df7ef87be8f_Name">
    <vt:lpwstr>Internal Label</vt:lpwstr>
  </property>
  <property fmtid="{D5CDD505-2E9C-101B-9397-08002B2CF9AE}" pid="6" name="MSIP_Label_a8a73c85-e524-44a6-bd58-7df7ef87be8f_SiteId">
    <vt:lpwstr>db05faca-c82a-4b9d-b9c5-0f64b6755421</vt:lpwstr>
  </property>
  <property fmtid="{D5CDD505-2E9C-101B-9397-08002B2CF9AE}" pid="7" name="MSIP_Label_a8a73c85-e524-44a6-bd58-7df7ef87be8f_ActionId">
    <vt:lpwstr>fcb19dc5-14ab-4116-aa19-a277cf1f39a9</vt:lpwstr>
  </property>
  <property fmtid="{D5CDD505-2E9C-101B-9397-08002B2CF9AE}" pid="8" name="MSIP_Label_a8a73c85-e524-44a6-bd58-7df7ef87be8f_ContentBits">
    <vt:lpwstr>0</vt:lpwstr>
  </property>
</Properties>
</file>